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1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316"/>
    <a:srgbClr val="FFBE16"/>
    <a:srgbClr val="5600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108" d="100"/>
          <a:sy n="108" d="100"/>
        </p:scale>
        <p:origin x="379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cy Tutton" userId="b441c7b6-a504-48e6-b934-6a0fd6579ad4" providerId="ADAL" clId="{F319A6A1-8293-4C62-8B5B-9E3A3AE47CE9}"/>
    <pc:docChg chg="modSld">
      <pc:chgData name="Lucy Tutton" userId="b441c7b6-a504-48e6-b934-6a0fd6579ad4" providerId="ADAL" clId="{F319A6A1-8293-4C62-8B5B-9E3A3AE47CE9}" dt="2026-06-05T13:37:52.459" v="0" actId="732"/>
      <pc:docMkLst>
        <pc:docMk/>
      </pc:docMkLst>
      <pc:sldChg chg="modSp mod">
        <pc:chgData name="Lucy Tutton" userId="b441c7b6-a504-48e6-b934-6a0fd6579ad4" providerId="ADAL" clId="{F319A6A1-8293-4C62-8B5B-9E3A3AE47CE9}" dt="2026-06-05T13:37:52.459" v="0" actId="732"/>
        <pc:sldMkLst>
          <pc:docMk/>
          <pc:sldMk cId="4254097490" sldId="262"/>
        </pc:sldMkLst>
        <pc:picChg chg="mod modCrop">
          <ac:chgData name="Lucy Tutton" userId="b441c7b6-a504-48e6-b934-6a0fd6579ad4" providerId="ADAL" clId="{F319A6A1-8293-4C62-8B5B-9E3A3AE47CE9}" dt="2026-06-05T13:37:52.459" v="0" actId="732"/>
          <ac:picMkLst>
            <pc:docMk/>
            <pc:sldMk cId="4254097490" sldId="262"/>
            <ac:picMk id="7" creationId="{06544587-0A44-3FF4-983E-D6FE4307628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DEA7FA-3698-4944-B3B4-D6C96BF58E7A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CD91FA-A98D-4FE1-B066-4F41AFD807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9166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D91FA-A98D-4FE1-B066-4F41AFD807DB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6867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5074E9-3383-A4F0-2D3B-F48491F3F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D122DD-6392-6C81-6BA7-A7F132B2D9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506976-A0CA-7331-B4A0-B3FEE81681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09B476-F317-EA2A-009D-F124DC4527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D91FA-A98D-4FE1-B066-4F41AFD807DB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946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2F290-2F63-7489-757F-6C5722EF53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D0C8F0-07B7-04DB-FFBE-25B0F66FCE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A1DD55-3828-C4F4-8F8F-6181ECCA2A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36588F-555E-E134-9A8C-7C36752556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D91FA-A98D-4FE1-B066-4F41AFD807DB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69564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B8374B-C52C-47EA-B2B5-DD7B61993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9D37E0-707F-7F0D-5F35-031C28D0EA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4181E5-79D3-1FFE-A643-BE6DC42147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C92D0B-5200-C1E6-DE42-69AFB68CD1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D91FA-A98D-4FE1-B066-4F41AFD807D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2355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F99548-5E61-53EA-D74B-C05B2C9C8D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69F80D-6B77-0F7E-CB81-7DEC31D9D0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6D9D87-E8B1-C96C-73B5-C55FCC06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914EC-2C42-492C-9BB1-D73FCFFC7898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C43E5-7630-2BA6-83C3-5998C9304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63EE79-C60F-359B-AEC0-13F6DE2A2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663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99704-E97A-989B-0915-8D1468BDD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8B9CC9-B405-75CD-A688-5852372114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44864C-328E-9E86-BF85-E7F705541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914EC-2C42-492C-9BB1-D73FCFFC7898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A6A37C-39D6-11E9-E27A-73EF638B2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C109C6-52A5-FB87-904C-8DF246C7B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7283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AB9CD5-F005-D85E-08F7-40D9546D4D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1D3AF5-3D1F-5B03-CA7A-93FFD7D2CA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B1340D-C261-E643-06A4-90EB63077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914EC-2C42-492C-9BB1-D73FCFFC7898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5FF010-8027-DE6F-50E3-336246EAB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DB0F3B-9C77-8639-B229-70251EF3B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0638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5FE6B-1FDD-3117-CB5E-85094E390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95ECCE-F0DD-D010-B5CA-73AB340E1A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603950-3E5A-C3E5-8E09-32CE3B830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914EC-2C42-492C-9BB1-D73FCFFC7898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AC2A46-200A-F754-DB0B-1EFFA720B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71D050-7046-AE05-2033-ED7E78223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2700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B5297-A239-6F06-0A39-E2B0C7917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B509F8-9714-6A9C-F053-037616C2CD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142C9-E95B-A80D-9DBE-9BF8D81C1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914EC-2C42-492C-9BB1-D73FCFFC7898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11FD5B-12B8-961F-A73F-2DE249883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37EC6-B8B2-58C2-6253-134FCD1DA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4538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0351C-89D7-88B5-AEE9-E593CB3E4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72603A-6B4E-ED15-0708-8C73F6721B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E4E038-392E-0A78-12A2-023B1FBBAF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BEBA4C-4CE0-B8C3-B5F9-8A30CF253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914EC-2C42-492C-9BB1-D73FCFFC7898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071309-63DB-BACC-4B89-153DE0B13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476E80-C012-A699-412A-8910C5524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5042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DACA0B-8447-2142-53EF-17CB26576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8BC3FE-4E31-BDCC-E637-8F494F4C22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3C8CA8-BFFC-059A-7970-FBD1AC9D0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8D3288-5271-A7B8-5141-FE4B460F0E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C25620-417F-6148-D7D3-0F80D70344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A3AD6CD-F901-6C31-D06B-87D5F16EE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914EC-2C42-492C-9BB1-D73FCFFC7898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007CA3-DCC8-D7C7-955E-00B34767D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DCD43A-B97F-E299-AB2C-A9D3CF03A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2208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FF776-3C65-C9C9-3ECB-AEB50C0AC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062F12-8437-0014-8025-92A838C8C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914EC-2C42-492C-9BB1-D73FCFFC7898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65A18D-64B1-B2DB-9683-F73EFE93E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92F738-27DE-2029-9F44-8C7C192C0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066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F0B3B68-E92F-F0EB-8DEF-16E30C6AA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914EC-2C42-492C-9BB1-D73FCFFC7898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1A6250-F18F-BD08-CA0F-F71B61089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C8DFE1-5E63-114D-80E7-4ACB4667C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502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3DEB2-A4C9-7007-5F9B-E73A1DBFD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6F5D69-21B4-E1B9-AF9F-D3F5BE9555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031C2F-BDA9-F083-CBB8-7C9959DD7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D9BA2F-3E64-2453-385D-76C68349F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914EC-2C42-492C-9BB1-D73FCFFC7898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76E170-6B3F-215F-4C10-193D48ABA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D11BCF-D1BE-AB18-86C9-FB688C483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2643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01BA3-1B8A-0055-5B7B-2DBB3DF7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9EE9EB-EFCB-5282-99FD-F09B218327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5F87D6-341A-C41E-8EBC-D73D087FA9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BD9E71-614A-031D-7407-9DB168F6F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914EC-2C42-492C-9BB1-D73FCFFC7898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F27871-4469-E37A-418A-A46F9747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E32F0B-EB08-5066-8554-272BC8D52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3779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B0C5032-A345-0687-9C26-F46B188A9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61B0C0-66B4-73A3-B95A-2F6D46C4EB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8EB723-E5A4-10D0-1759-908ECC61CC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05914EC-2C42-492C-9BB1-D73FCFFC7898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AAA37B-FF7C-FD8E-0C12-90AAC80950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6D2DEF-A7B6-AEAB-BF1A-9FE874198A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922E78-F9BE-4964-A1CF-E7BEB66C32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0957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babies in baby cribs&#10;&#10;AI-generated content may be incorrect.">
            <a:extLst>
              <a:ext uri="{FF2B5EF4-FFF2-40B4-BE49-F238E27FC236}">
                <a16:creationId xmlns:a16="http://schemas.microsoft.com/office/drawing/2014/main" id="{6E783D83-5DAA-1375-5047-A383B53CD9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1" b="15250"/>
          <a:stretch>
            <a:fillRect/>
          </a:stretch>
        </p:blipFill>
        <p:spPr>
          <a:xfrm>
            <a:off x="0" y="9831"/>
            <a:ext cx="12192000" cy="6858000"/>
          </a:xfrm>
          <a:prstGeom prst="rect">
            <a:avLst/>
          </a:prstGeom>
        </p:spPr>
      </p:pic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10F9A23D-915B-4DD3-E4AF-A8C10669088E}"/>
              </a:ext>
            </a:extLst>
          </p:cNvPr>
          <p:cNvSpPr/>
          <p:nvPr/>
        </p:nvSpPr>
        <p:spPr>
          <a:xfrm>
            <a:off x="5017409" y="9831"/>
            <a:ext cx="3059885" cy="6858000"/>
          </a:xfrm>
          <a:custGeom>
            <a:avLst/>
            <a:gdLst>
              <a:gd name="connsiteX0" fmla="*/ 0 w 6117717"/>
              <a:gd name="connsiteY0" fmla="*/ 6858000 h 6858000"/>
              <a:gd name="connsiteX1" fmla="*/ 3058859 w 6117717"/>
              <a:gd name="connsiteY1" fmla="*/ 0 h 6858000"/>
              <a:gd name="connsiteX2" fmla="*/ 6117717 w 6117717"/>
              <a:gd name="connsiteY2" fmla="*/ 6858000 h 6858000"/>
              <a:gd name="connsiteX3" fmla="*/ 0 w 6117717"/>
              <a:gd name="connsiteY3" fmla="*/ 6858000 h 6858000"/>
              <a:gd name="connsiteX0" fmla="*/ 0 w 3059885"/>
              <a:gd name="connsiteY0" fmla="*/ 6848168 h 6858000"/>
              <a:gd name="connsiteX1" fmla="*/ 1027 w 3059885"/>
              <a:gd name="connsiteY1" fmla="*/ 0 h 6858000"/>
              <a:gd name="connsiteX2" fmla="*/ 3059885 w 3059885"/>
              <a:gd name="connsiteY2" fmla="*/ 6858000 h 6858000"/>
              <a:gd name="connsiteX3" fmla="*/ 0 w 3059885"/>
              <a:gd name="connsiteY3" fmla="*/ 68481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885" h="6858000">
                <a:moveTo>
                  <a:pt x="0" y="6848168"/>
                </a:moveTo>
                <a:cubicBezTo>
                  <a:pt x="342" y="4565445"/>
                  <a:pt x="685" y="2282723"/>
                  <a:pt x="1027" y="0"/>
                </a:cubicBezTo>
                <a:lnTo>
                  <a:pt x="3059885" y="6858000"/>
                </a:lnTo>
                <a:lnTo>
                  <a:pt x="0" y="6848168"/>
                </a:lnTo>
                <a:close/>
              </a:path>
            </a:pathLst>
          </a:custGeom>
          <a:solidFill>
            <a:srgbClr val="56002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CD62797-8451-19E9-1C47-F58B2E62E939}"/>
              </a:ext>
            </a:extLst>
          </p:cNvPr>
          <p:cNvSpPr/>
          <p:nvPr/>
        </p:nvSpPr>
        <p:spPr>
          <a:xfrm>
            <a:off x="0" y="0"/>
            <a:ext cx="5024284" cy="6857999"/>
          </a:xfrm>
          <a:prstGeom prst="rect">
            <a:avLst/>
          </a:prstGeom>
          <a:solidFill>
            <a:srgbClr val="56002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F19F6CC-C68B-0812-A487-AC4A26469213}"/>
              </a:ext>
            </a:extLst>
          </p:cNvPr>
          <p:cNvSpPr/>
          <p:nvPr/>
        </p:nvSpPr>
        <p:spPr>
          <a:xfrm>
            <a:off x="-9833" y="1"/>
            <a:ext cx="5024284" cy="6857999"/>
          </a:xfrm>
          <a:prstGeom prst="rect">
            <a:avLst/>
          </a:prstGeom>
          <a:solidFill>
            <a:srgbClr val="5600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Isosceles Triangle 3">
            <a:extLst>
              <a:ext uri="{FF2B5EF4-FFF2-40B4-BE49-F238E27FC236}">
                <a16:creationId xmlns:a16="http://schemas.microsoft.com/office/drawing/2014/main" id="{0F8D81FC-27F8-A3BC-BBE7-FBD24EC28E13}"/>
              </a:ext>
            </a:extLst>
          </p:cNvPr>
          <p:cNvSpPr/>
          <p:nvPr/>
        </p:nvSpPr>
        <p:spPr>
          <a:xfrm>
            <a:off x="5011014" y="19661"/>
            <a:ext cx="3059885" cy="6858000"/>
          </a:xfrm>
          <a:custGeom>
            <a:avLst/>
            <a:gdLst>
              <a:gd name="connsiteX0" fmla="*/ 0 w 6117717"/>
              <a:gd name="connsiteY0" fmla="*/ 6858000 h 6858000"/>
              <a:gd name="connsiteX1" fmla="*/ 3058859 w 6117717"/>
              <a:gd name="connsiteY1" fmla="*/ 0 h 6858000"/>
              <a:gd name="connsiteX2" fmla="*/ 6117717 w 6117717"/>
              <a:gd name="connsiteY2" fmla="*/ 6858000 h 6858000"/>
              <a:gd name="connsiteX3" fmla="*/ 0 w 6117717"/>
              <a:gd name="connsiteY3" fmla="*/ 6858000 h 6858000"/>
              <a:gd name="connsiteX0" fmla="*/ 0 w 3059885"/>
              <a:gd name="connsiteY0" fmla="*/ 6848168 h 6858000"/>
              <a:gd name="connsiteX1" fmla="*/ 1027 w 3059885"/>
              <a:gd name="connsiteY1" fmla="*/ 0 h 6858000"/>
              <a:gd name="connsiteX2" fmla="*/ 3059885 w 3059885"/>
              <a:gd name="connsiteY2" fmla="*/ 6858000 h 6858000"/>
              <a:gd name="connsiteX3" fmla="*/ 0 w 3059885"/>
              <a:gd name="connsiteY3" fmla="*/ 68481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885" h="6858000">
                <a:moveTo>
                  <a:pt x="0" y="6848168"/>
                </a:moveTo>
                <a:cubicBezTo>
                  <a:pt x="342" y="4565445"/>
                  <a:pt x="685" y="2282723"/>
                  <a:pt x="1027" y="0"/>
                </a:cubicBezTo>
                <a:lnTo>
                  <a:pt x="3059885" y="6858000"/>
                </a:lnTo>
                <a:lnTo>
                  <a:pt x="0" y="6848168"/>
                </a:lnTo>
                <a:close/>
              </a:path>
            </a:pathLst>
          </a:custGeom>
          <a:solidFill>
            <a:srgbClr val="5600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BF0C582-21DD-28FA-FF82-BF831BDFB2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2957" y="479519"/>
            <a:ext cx="2762863" cy="49579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2CFAC5F-844D-1D81-0201-A91244C4DAEE}"/>
              </a:ext>
            </a:extLst>
          </p:cNvPr>
          <p:cNvSpPr txBox="1"/>
          <p:nvPr/>
        </p:nvSpPr>
        <p:spPr>
          <a:xfrm>
            <a:off x="412957" y="3234809"/>
            <a:ext cx="44677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Global History </a:t>
            </a:r>
            <a:b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Epidemics,</a:t>
            </a:r>
            <a:b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1800-1970</a:t>
            </a: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8776C6F5-3014-B8A9-EFA0-7402C9078EBC}"/>
              </a:ext>
            </a:extLst>
          </p:cNvPr>
          <p:cNvSpPr/>
          <p:nvPr/>
        </p:nvSpPr>
        <p:spPr>
          <a:xfrm>
            <a:off x="-19666" y="2345850"/>
            <a:ext cx="4109885" cy="647210"/>
          </a:xfrm>
          <a:custGeom>
            <a:avLst/>
            <a:gdLst>
              <a:gd name="connsiteX0" fmla="*/ 0 w 3199023"/>
              <a:gd name="connsiteY0" fmla="*/ 0 h 835742"/>
              <a:gd name="connsiteX1" fmla="*/ 3199023 w 3199023"/>
              <a:gd name="connsiteY1" fmla="*/ 0 h 835742"/>
              <a:gd name="connsiteX2" fmla="*/ 3199023 w 3199023"/>
              <a:gd name="connsiteY2" fmla="*/ 835742 h 835742"/>
              <a:gd name="connsiteX3" fmla="*/ 0 w 3199023"/>
              <a:gd name="connsiteY3" fmla="*/ 835742 h 835742"/>
              <a:gd name="connsiteX4" fmla="*/ 0 w 3199023"/>
              <a:gd name="connsiteY4" fmla="*/ 0 h 835742"/>
              <a:gd name="connsiteX0" fmla="*/ 0 w 4437887"/>
              <a:gd name="connsiteY0" fmla="*/ 0 h 835742"/>
              <a:gd name="connsiteX1" fmla="*/ 4437887 w 4437887"/>
              <a:gd name="connsiteY1" fmla="*/ 0 h 835742"/>
              <a:gd name="connsiteX2" fmla="*/ 3199023 w 4437887"/>
              <a:gd name="connsiteY2" fmla="*/ 835742 h 835742"/>
              <a:gd name="connsiteX3" fmla="*/ 0 w 4437887"/>
              <a:gd name="connsiteY3" fmla="*/ 835742 h 835742"/>
              <a:gd name="connsiteX4" fmla="*/ 0 w 4437887"/>
              <a:gd name="connsiteY4" fmla="*/ 0 h 835742"/>
              <a:gd name="connsiteX0" fmla="*/ 0 w 4437887"/>
              <a:gd name="connsiteY0" fmla="*/ 0 h 835742"/>
              <a:gd name="connsiteX1" fmla="*/ 4437887 w 4437887"/>
              <a:gd name="connsiteY1" fmla="*/ 0 h 835742"/>
              <a:gd name="connsiteX2" fmla="*/ 3484159 w 4437887"/>
              <a:gd name="connsiteY2" fmla="*/ 501445 h 835742"/>
              <a:gd name="connsiteX3" fmla="*/ 0 w 4437887"/>
              <a:gd name="connsiteY3" fmla="*/ 835742 h 835742"/>
              <a:gd name="connsiteX4" fmla="*/ 0 w 4437887"/>
              <a:gd name="connsiteY4" fmla="*/ 0 h 835742"/>
              <a:gd name="connsiteX0" fmla="*/ 0 w 4437887"/>
              <a:gd name="connsiteY0" fmla="*/ 0 h 570271"/>
              <a:gd name="connsiteX1" fmla="*/ 4437887 w 4437887"/>
              <a:gd name="connsiteY1" fmla="*/ 0 h 570271"/>
              <a:gd name="connsiteX2" fmla="*/ 3484159 w 4437887"/>
              <a:gd name="connsiteY2" fmla="*/ 501445 h 570271"/>
              <a:gd name="connsiteX3" fmla="*/ 0 w 4437887"/>
              <a:gd name="connsiteY3" fmla="*/ 570271 h 570271"/>
              <a:gd name="connsiteX4" fmla="*/ 0 w 4437887"/>
              <a:gd name="connsiteY4" fmla="*/ 0 h 570271"/>
              <a:gd name="connsiteX0" fmla="*/ 49161 w 4487048"/>
              <a:gd name="connsiteY0" fmla="*/ 0 h 501445"/>
              <a:gd name="connsiteX1" fmla="*/ 4487048 w 4487048"/>
              <a:gd name="connsiteY1" fmla="*/ 0 h 501445"/>
              <a:gd name="connsiteX2" fmla="*/ 3533320 w 4487048"/>
              <a:gd name="connsiteY2" fmla="*/ 501445 h 501445"/>
              <a:gd name="connsiteX3" fmla="*/ 0 w 4487048"/>
              <a:gd name="connsiteY3" fmla="*/ 481781 h 501445"/>
              <a:gd name="connsiteX4" fmla="*/ 49161 w 4487048"/>
              <a:gd name="connsiteY4" fmla="*/ 0 h 501445"/>
              <a:gd name="connsiteX0" fmla="*/ 39328 w 4477215"/>
              <a:gd name="connsiteY0" fmla="*/ 0 h 530942"/>
              <a:gd name="connsiteX1" fmla="*/ 4477215 w 4477215"/>
              <a:gd name="connsiteY1" fmla="*/ 0 h 530942"/>
              <a:gd name="connsiteX2" fmla="*/ 3523487 w 4477215"/>
              <a:gd name="connsiteY2" fmla="*/ 501445 h 530942"/>
              <a:gd name="connsiteX3" fmla="*/ 0 w 4477215"/>
              <a:gd name="connsiteY3" fmla="*/ 530942 h 530942"/>
              <a:gd name="connsiteX4" fmla="*/ 39328 w 4477215"/>
              <a:gd name="connsiteY4" fmla="*/ 0 h 530942"/>
              <a:gd name="connsiteX0" fmla="*/ 39328 w 4477215"/>
              <a:gd name="connsiteY0" fmla="*/ 0 h 530942"/>
              <a:gd name="connsiteX1" fmla="*/ 4477215 w 4477215"/>
              <a:gd name="connsiteY1" fmla="*/ 0 h 530942"/>
              <a:gd name="connsiteX2" fmla="*/ 4221578 w 4477215"/>
              <a:gd name="connsiteY2" fmla="*/ 491613 h 530942"/>
              <a:gd name="connsiteX3" fmla="*/ 0 w 4477215"/>
              <a:gd name="connsiteY3" fmla="*/ 530942 h 530942"/>
              <a:gd name="connsiteX4" fmla="*/ 39328 w 4477215"/>
              <a:gd name="connsiteY4" fmla="*/ 0 h 530942"/>
              <a:gd name="connsiteX0" fmla="*/ 58992 w 4496879"/>
              <a:gd name="connsiteY0" fmla="*/ 0 h 491613"/>
              <a:gd name="connsiteX1" fmla="*/ 4496879 w 4496879"/>
              <a:gd name="connsiteY1" fmla="*/ 0 h 491613"/>
              <a:gd name="connsiteX2" fmla="*/ 4241242 w 4496879"/>
              <a:gd name="connsiteY2" fmla="*/ 491613 h 491613"/>
              <a:gd name="connsiteX3" fmla="*/ 0 w 4496879"/>
              <a:gd name="connsiteY3" fmla="*/ 452284 h 491613"/>
              <a:gd name="connsiteX4" fmla="*/ 58992 w 4496879"/>
              <a:gd name="connsiteY4" fmla="*/ 0 h 491613"/>
              <a:gd name="connsiteX0" fmla="*/ 68824 w 4506711"/>
              <a:gd name="connsiteY0" fmla="*/ 0 h 491613"/>
              <a:gd name="connsiteX1" fmla="*/ 4506711 w 4506711"/>
              <a:gd name="connsiteY1" fmla="*/ 0 h 491613"/>
              <a:gd name="connsiteX2" fmla="*/ 4251074 w 4506711"/>
              <a:gd name="connsiteY2" fmla="*/ 491613 h 491613"/>
              <a:gd name="connsiteX3" fmla="*/ 0 w 4506711"/>
              <a:gd name="connsiteY3" fmla="*/ 481781 h 491613"/>
              <a:gd name="connsiteX4" fmla="*/ 68824 w 4506711"/>
              <a:gd name="connsiteY4" fmla="*/ 0 h 491613"/>
              <a:gd name="connsiteX0" fmla="*/ 1071556 w 4506711"/>
              <a:gd name="connsiteY0" fmla="*/ 0 h 506703"/>
              <a:gd name="connsiteX1" fmla="*/ 4506711 w 4506711"/>
              <a:gd name="connsiteY1" fmla="*/ 15090 h 506703"/>
              <a:gd name="connsiteX2" fmla="*/ 4251074 w 4506711"/>
              <a:gd name="connsiteY2" fmla="*/ 506703 h 506703"/>
              <a:gd name="connsiteX3" fmla="*/ 0 w 4506711"/>
              <a:gd name="connsiteY3" fmla="*/ 496871 h 506703"/>
              <a:gd name="connsiteX4" fmla="*/ 1071556 w 4506711"/>
              <a:gd name="connsiteY4" fmla="*/ 0 h 506703"/>
              <a:gd name="connsiteX0" fmla="*/ 85964 w 3521119"/>
              <a:gd name="connsiteY0" fmla="*/ 0 h 506703"/>
              <a:gd name="connsiteX1" fmla="*/ 3521119 w 3521119"/>
              <a:gd name="connsiteY1" fmla="*/ 15090 h 506703"/>
              <a:gd name="connsiteX2" fmla="*/ 3265482 w 3521119"/>
              <a:gd name="connsiteY2" fmla="*/ 506703 h 506703"/>
              <a:gd name="connsiteX3" fmla="*/ 0 w 3521119"/>
              <a:gd name="connsiteY3" fmla="*/ 496871 h 506703"/>
              <a:gd name="connsiteX4" fmla="*/ 85964 w 3521119"/>
              <a:gd name="connsiteY4" fmla="*/ 0 h 506703"/>
              <a:gd name="connsiteX0" fmla="*/ 43112 w 3521119"/>
              <a:gd name="connsiteY0" fmla="*/ 0 h 559515"/>
              <a:gd name="connsiteX1" fmla="*/ 3521119 w 3521119"/>
              <a:gd name="connsiteY1" fmla="*/ 67902 h 559515"/>
              <a:gd name="connsiteX2" fmla="*/ 3265482 w 3521119"/>
              <a:gd name="connsiteY2" fmla="*/ 559515 h 559515"/>
              <a:gd name="connsiteX3" fmla="*/ 0 w 3521119"/>
              <a:gd name="connsiteY3" fmla="*/ 549683 h 559515"/>
              <a:gd name="connsiteX4" fmla="*/ 43112 w 3521119"/>
              <a:gd name="connsiteY4" fmla="*/ 0 h 559515"/>
              <a:gd name="connsiteX0" fmla="*/ 32042 w 3521119"/>
              <a:gd name="connsiteY0" fmla="*/ 19804 h 491613"/>
              <a:gd name="connsiteX1" fmla="*/ 3521119 w 3521119"/>
              <a:gd name="connsiteY1" fmla="*/ 0 h 491613"/>
              <a:gd name="connsiteX2" fmla="*/ 3265482 w 3521119"/>
              <a:gd name="connsiteY2" fmla="*/ 491613 h 491613"/>
              <a:gd name="connsiteX3" fmla="*/ 0 w 3521119"/>
              <a:gd name="connsiteY3" fmla="*/ 481781 h 491613"/>
              <a:gd name="connsiteX4" fmla="*/ 32042 w 3521119"/>
              <a:gd name="connsiteY4" fmla="*/ 19804 h 491613"/>
              <a:gd name="connsiteX0" fmla="*/ 28352 w 3521119"/>
              <a:gd name="connsiteY0" fmla="*/ 6810 h 491613"/>
              <a:gd name="connsiteX1" fmla="*/ 3521119 w 3521119"/>
              <a:gd name="connsiteY1" fmla="*/ 0 h 491613"/>
              <a:gd name="connsiteX2" fmla="*/ 3265482 w 3521119"/>
              <a:gd name="connsiteY2" fmla="*/ 491613 h 491613"/>
              <a:gd name="connsiteX3" fmla="*/ 0 w 3521119"/>
              <a:gd name="connsiteY3" fmla="*/ 481781 h 491613"/>
              <a:gd name="connsiteX4" fmla="*/ 28352 w 3521119"/>
              <a:gd name="connsiteY4" fmla="*/ 6810 h 491613"/>
              <a:gd name="connsiteX0" fmla="*/ 28352 w 3521119"/>
              <a:gd name="connsiteY0" fmla="*/ 0 h 494548"/>
              <a:gd name="connsiteX1" fmla="*/ 3521119 w 3521119"/>
              <a:gd name="connsiteY1" fmla="*/ 2935 h 494548"/>
              <a:gd name="connsiteX2" fmla="*/ 3265482 w 3521119"/>
              <a:gd name="connsiteY2" fmla="*/ 494548 h 494548"/>
              <a:gd name="connsiteX3" fmla="*/ 0 w 3521119"/>
              <a:gd name="connsiteY3" fmla="*/ 484716 h 494548"/>
              <a:gd name="connsiteX4" fmla="*/ 28352 w 3521119"/>
              <a:gd name="connsiteY4" fmla="*/ 0 h 494548"/>
              <a:gd name="connsiteX0" fmla="*/ 0 w 3492767"/>
              <a:gd name="connsiteY0" fmla="*/ 0 h 497709"/>
              <a:gd name="connsiteX1" fmla="*/ 3492767 w 3492767"/>
              <a:gd name="connsiteY1" fmla="*/ 2935 h 497709"/>
              <a:gd name="connsiteX2" fmla="*/ 3237130 w 3492767"/>
              <a:gd name="connsiteY2" fmla="*/ 494548 h 497709"/>
              <a:gd name="connsiteX3" fmla="*/ 8548 w 3492767"/>
              <a:gd name="connsiteY3" fmla="*/ 497709 h 497709"/>
              <a:gd name="connsiteX4" fmla="*/ 0 w 3492767"/>
              <a:gd name="connsiteY4" fmla="*/ 0 h 497709"/>
              <a:gd name="connsiteX0" fmla="*/ 6212 w 3498979"/>
              <a:gd name="connsiteY0" fmla="*/ 0 h 494548"/>
              <a:gd name="connsiteX1" fmla="*/ 3498979 w 3498979"/>
              <a:gd name="connsiteY1" fmla="*/ 2935 h 494548"/>
              <a:gd name="connsiteX2" fmla="*/ 3243342 w 3498979"/>
              <a:gd name="connsiteY2" fmla="*/ 494548 h 494548"/>
              <a:gd name="connsiteX3" fmla="*/ 0 w 3498979"/>
              <a:gd name="connsiteY3" fmla="*/ 481468 h 494548"/>
              <a:gd name="connsiteX4" fmla="*/ 6212 w 3498979"/>
              <a:gd name="connsiteY4" fmla="*/ 0 h 494548"/>
              <a:gd name="connsiteX0" fmla="*/ 6212 w 3498979"/>
              <a:gd name="connsiteY0" fmla="*/ 0 h 494548"/>
              <a:gd name="connsiteX1" fmla="*/ 3498979 w 3498979"/>
              <a:gd name="connsiteY1" fmla="*/ 2935 h 494548"/>
              <a:gd name="connsiteX2" fmla="*/ 3243342 w 3498979"/>
              <a:gd name="connsiteY2" fmla="*/ 494548 h 494548"/>
              <a:gd name="connsiteX3" fmla="*/ 0 w 3498979"/>
              <a:gd name="connsiteY3" fmla="*/ 494461 h 494548"/>
              <a:gd name="connsiteX4" fmla="*/ 6212 w 3498979"/>
              <a:gd name="connsiteY4" fmla="*/ 0 h 494548"/>
              <a:gd name="connsiteX0" fmla="*/ 229 w 3507755"/>
              <a:gd name="connsiteY0" fmla="*/ 0 h 494548"/>
              <a:gd name="connsiteX1" fmla="*/ 3507755 w 3507755"/>
              <a:gd name="connsiteY1" fmla="*/ 2935 h 494548"/>
              <a:gd name="connsiteX2" fmla="*/ 3252118 w 3507755"/>
              <a:gd name="connsiteY2" fmla="*/ 494548 h 494548"/>
              <a:gd name="connsiteX3" fmla="*/ 8776 w 3507755"/>
              <a:gd name="connsiteY3" fmla="*/ 494461 h 494548"/>
              <a:gd name="connsiteX4" fmla="*/ 229 w 3507755"/>
              <a:gd name="connsiteY4" fmla="*/ 0 h 494548"/>
              <a:gd name="connsiteX0" fmla="*/ 312 w 3504148"/>
              <a:gd name="connsiteY0" fmla="*/ 0 h 497796"/>
              <a:gd name="connsiteX1" fmla="*/ 3504148 w 3504148"/>
              <a:gd name="connsiteY1" fmla="*/ 6183 h 497796"/>
              <a:gd name="connsiteX2" fmla="*/ 3248511 w 3504148"/>
              <a:gd name="connsiteY2" fmla="*/ 497796 h 497796"/>
              <a:gd name="connsiteX3" fmla="*/ 5169 w 3504148"/>
              <a:gd name="connsiteY3" fmla="*/ 497709 h 497796"/>
              <a:gd name="connsiteX4" fmla="*/ 312 w 3504148"/>
              <a:gd name="connsiteY4" fmla="*/ 0 h 497796"/>
              <a:gd name="connsiteX0" fmla="*/ 312 w 3504148"/>
              <a:gd name="connsiteY0" fmla="*/ 3562 h 491613"/>
              <a:gd name="connsiteX1" fmla="*/ 3504148 w 3504148"/>
              <a:gd name="connsiteY1" fmla="*/ 0 h 491613"/>
              <a:gd name="connsiteX2" fmla="*/ 3248511 w 3504148"/>
              <a:gd name="connsiteY2" fmla="*/ 491613 h 491613"/>
              <a:gd name="connsiteX3" fmla="*/ 5169 w 3504148"/>
              <a:gd name="connsiteY3" fmla="*/ 491526 h 491613"/>
              <a:gd name="connsiteX4" fmla="*/ 312 w 3504148"/>
              <a:gd name="connsiteY4" fmla="*/ 3562 h 491613"/>
              <a:gd name="connsiteX0" fmla="*/ 6213 w 3498979"/>
              <a:gd name="connsiteY0" fmla="*/ 3562 h 491613"/>
              <a:gd name="connsiteX1" fmla="*/ 3498979 w 3498979"/>
              <a:gd name="connsiteY1" fmla="*/ 0 h 491613"/>
              <a:gd name="connsiteX2" fmla="*/ 3243342 w 3498979"/>
              <a:gd name="connsiteY2" fmla="*/ 491613 h 491613"/>
              <a:gd name="connsiteX3" fmla="*/ 0 w 3498979"/>
              <a:gd name="connsiteY3" fmla="*/ 491526 h 491613"/>
              <a:gd name="connsiteX4" fmla="*/ 6213 w 3498979"/>
              <a:gd name="connsiteY4" fmla="*/ 3562 h 491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8979" h="491613">
                <a:moveTo>
                  <a:pt x="6213" y="3562"/>
                </a:moveTo>
                <a:lnTo>
                  <a:pt x="3498979" y="0"/>
                </a:lnTo>
                <a:lnTo>
                  <a:pt x="3243342" y="491613"/>
                </a:lnTo>
                <a:lnTo>
                  <a:pt x="0" y="491526"/>
                </a:lnTo>
                <a:cubicBezTo>
                  <a:pt x="2071" y="331037"/>
                  <a:pt x="4142" y="164051"/>
                  <a:pt x="6213" y="3562"/>
                </a:cubicBezTo>
                <a:close/>
              </a:path>
            </a:pathLst>
          </a:custGeom>
          <a:solidFill>
            <a:srgbClr val="FFA31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56002A"/>
                </a:solidFill>
              </a:rPr>
              <a:t>COLLECTION AVAILABLE NOW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D4EF414-AE52-DA99-EC30-2F2F23927039}"/>
              </a:ext>
            </a:extLst>
          </p:cNvPr>
          <p:cNvSpPr txBox="1"/>
          <p:nvPr/>
        </p:nvSpPr>
        <p:spPr>
          <a:xfrm>
            <a:off x="438562" y="5173801"/>
            <a:ext cx="44677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Trace the spread of disease, evolution of treatment and the medical breakthroughs of the 19th and 20th centuries.</a:t>
            </a:r>
            <a:endParaRPr lang="en-GB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 descr="A qr code with a white background&#10;&#10;AI-generated content may be incorrect.">
            <a:extLst>
              <a:ext uri="{FF2B5EF4-FFF2-40B4-BE49-F238E27FC236}">
                <a16:creationId xmlns:a16="http://schemas.microsoft.com/office/drawing/2014/main" id="{ABC235BA-82FF-004E-D102-7F299124A0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1" y="4463421"/>
            <a:ext cx="21336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58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D1C916-CF2A-708E-8F20-7260791C3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n open book with a picture of a child jumping into the water&#10;&#10;AI-generated content may be incorrect.">
            <a:extLst>
              <a:ext uri="{FF2B5EF4-FFF2-40B4-BE49-F238E27FC236}">
                <a16:creationId xmlns:a16="http://schemas.microsoft.com/office/drawing/2014/main" id="{4D5EEF8A-B3C7-440A-60E3-2CA1703ECB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" t="12150" r="6528" b="11902"/>
          <a:stretch>
            <a:fillRect/>
          </a:stretch>
        </p:blipFill>
        <p:spPr>
          <a:xfrm>
            <a:off x="-19666" y="-1"/>
            <a:ext cx="12211666" cy="6858001"/>
          </a:xfrm>
          <a:prstGeom prst="rect">
            <a:avLst/>
          </a:prstGeom>
        </p:spPr>
      </p:pic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CACF7369-8D62-3AA7-88DB-55AE47D9BEFD}"/>
              </a:ext>
            </a:extLst>
          </p:cNvPr>
          <p:cNvSpPr/>
          <p:nvPr/>
        </p:nvSpPr>
        <p:spPr>
          <a:xfrm>
            <a:off x="5023325" y="9830"/>
            <a:ext cx="3059885" cy="6858000"/>
          </a:xfrm>
          <a:custGeom>
            <a:avLst/>
            <a:gdLst>
              <a:gd name="connsiteX0" fmla="*/ 0 w 6117717"/>
              <a:gd name="connsiteY0" fmla="*/ 6858000 h 6858000"/>
              <a:gd name="connsiteX1" fmla="*/ 3058859 w 6117717"/>
              <a:gd name="connsiteY1" fmla="*/ 0 h 6858000"/>
              <a:gd name="connsiteX2" fmla="*/ 6117717 w 6117717"/>
              <a:gd name="connsiteY2" fmla="*/ 6858000 h 6858000"/>
              <a:gd name="connsiteX3" fmla="*/ 0 w 6117717"/>
              <a:gd name="connsiteY3" fmla="*/ 6858000 h 6858000"/>
              <a:gd name="connsiteX0" fmla="*/ 0 w 3059885"/>
              <a:gd name="connsiteY0" fmla="*/ 6848168 h 6858000"/>
              <a:gd name="connsiteX1" fmla="*/ 1027 w 3059885"/>
              <a:gd name="connsiteY1" fmla="*/ 0 h 6858000"/>
              <a:gd name="connsiteX2" fmla="*/ 3059885 w 3059885"/>
              <a:gd name="connsiteY2" fmla="*/ 6858000 h 6858000"/>
              <a:gd name="connsiteX3" fmla="*/ 0 w 3059885"/>
              <a:gd name="connsiteY3" fmla="*/ 68481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885" h="6858000">
                <a:moveTo>
                  <a:pt x="0" y="6848168"/>
                </a:moveTo>
                <a:cubicBezTo>
                  <a:pt x="342" y="4565445"/>
                  <a:pt x="685" y="2282723"/>
                  <a:pt x="1027" y="0"/>
                </a:cubicBezTo>
                <a:lnTo>
                  <a:pt x="3059885" y="6858000"/>
                </a:lnTo>
                <a:lnTo>
                  <a:pt x="0" y="6848168"/>
                </a:lnTo>
                <a:close/>
              </a:path>
            </a:pathLst>
          </a:custGeom>
          <a:solidFill>
            <a:srgbClr val="56002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2BFF52-D120-F357-A8C0-4A1D8622B72D}"/>
              </a:ext>
            </a:extLst>
          </p:cNvPr>
          <p:cNvSpPr/>
          <p:nvPr/>
        </p:nvSpPr>
        <p:spPr>
          <a:xfrm>
            <a:off x="0" y="0"/>
            <a:ext cx="5024284" cy="6857999"/>
          </a:xfrm>
          <a:prstGeom prst="rect">
            <a:avLst/>
          </a:prstGeom>
          <a:solidFill>
            <a:srgbClr val="56002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AE55751-35F9-E4FA-6D25-94FC81895CFE}"/>
              </a:ext>
            </a:extLst>
          </p:cNvPr>
          <p:cNvSpPr/>
          <p:nvPr/>
        </p:nvSpPr>
        <p:spPr>
          <a:xfrm>
            <a:off x="0" y="-9831"/>
            <a:ext cx="5024284" cy="6857999"/>
          </a:xfrm>
          <a:prstGeom prst="rect">
            <a:avLst/>
          </a:prstGeom>
          <a:solidFill>
            <a:srgbClr val="5600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Isosceles Triangle 3">
            <a:extLst>
              <a:ext uri="{FF2B5EF4-FFF2-40B4-BE49-F238E27FC236}">
                <a16:creationId xmlns:a16="http://schemas.microsoft.com/office/drawing/2014/main" id="{004AF80B-E5DE-6EC8-E145-8A506F645063}"/>
              </a:ext>
            </a:extLst>
          </p:cNvPr>
          <p:cNvSpPr/>
          <p:nvPr/>
        </p:nvSpPr>
        <p:spPr>
          <a:xfrm>
            <a:off x="5016450" y="-9832"/>
            <a:ext cx="3059885" cy="6858000"/>
          </a:xfrm>
          <a:custGeom>
            <a:avLst/>
            <a:gdLst>
              <a:gd name="connsiteX0" fmla="*/ 0 w 6117717"/>
              <a:gd name="connsiteY0" fmla="*/ 6858000 h 6858000"/>
              <a:gd name="connsiteX1" fmla="*/ 3058859 w 6117717"/>
              <a:gd name="connsiteY1" fmla="*/ 0 h 6858000"/>
              <a:gd name="connsiteX2" fmla="*/ 6117717 w 6117717"/>
              <a:gd name="connsiteY2" fmla="*/ 6858000 h 6858000"/>
              <a:gd name="connsiteX3" fmla="*/ 0 w 6117717"/>
              <a:gd name="connsiteY3" fmla="*/ 6858000 h 6858000"/>
              <a:gd name="connsiteX0" fmla="*/ 0 w 3059885"/>
              <a:gd name="connsiteY0" fmla="*/ 6848168 h 6858000"/>
              <a:gd name="connsiteX1" fmla="*/ 1027 w 3059885"/>
              <a:gd name="connsiteY1" fmla="*/ 0 h 6858000"/>
              <a:gd name="connsiteX2" fmla="*/ 3059885 w 3059885"/>
              <a:gd name="connsiteY2" fmla="*/ 6858000 h 6858000"/>
              <a:gd name="connsiteX3" fmla="*/ 0 w 3059885"/>
              <a:gd name="connsiteY3" fmla="*/ 68481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885" h="6858000">
                <a:moveTo>
                  <a:pt x="0" y="6848168"/>
                </a:moveTo>
                <a:cubicBezTo>
                  <a:pt x="342" y="4565445"/>
                  <a:pt x="685" y="2282723"/>
                  <a:pt x="1027" y="0"/>
                </a:cubicBezTo>
                <a:lnTo>
                  <a:pt x="3059885" y="6858000"/>
                </a:lnTo>
                <a:lnTo>
                  <a:pt x="0" y="6848168"/>
                </a:lnTo>
                <a:close/>
              </a:path>
            </a:pathLst>
          </a:custGeom>
          <a:solidFill>
            <a:srgbClr val="5600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D2BCE46-6C47-EDEB-4B58-6C07B2A91C8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12957" y="512852"/>
            <a:ext cx="2762864" cy="42913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42AFD2C-BDAA-6871-E866-2079AB00D7F1}"/>
              </a:ext>
            </a:extLst>
          </p:cNvPr>
          <p:cNvSpPr txBox="1"/>
          <p:nvPr/>
        </p:nvSpPr>
        <p:spPr>
          <a:xfrm>
            <a:off x="412957" y="3234809"/>
            <a:ext cx="44677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Girlhood:</a:t>
            </a:r>
            <a:b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Magazines and </a:t>
            </a:r>
            <a:b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 Culture</a:t>
            </a: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1D94310C-78B6-BEB1-E146-398B43D333CB}"/>
              </a:ext>
            </a:extLst>
          </p:cNvPr>
          <p:cNvSpPr/>
          <p:nvPr/>
        </p:nvSpPr>
        <p:spPr>
          <a:xfrm>
            <a:off x="-19666" y="2345850"/>
            <a:ext cx="4109885" cy="647210"/>
          </a:xfrm>
          <a:custGeom>
            <a:avLst/>
            <a:gdLst>
              <a:gd name="connsiteX0" fmla="*/ 0 w 3199023"/>
              <a:gd name="connsiteY0" fmla="*/ 0 h 835742"/>
              <a:gd name="connsiteX1" fmla="*/ 3199023 w 3199023"/>
              <a:gd name="connsiteY1" fmla="*/ 0 h 835742"/>
              <a:gd name="connsiteX2" fmla="*/ 3199023 w 3199023"/>
              <a:gd name="connsiteY2" fmla="*/ 835742 h 835742"/>
              <a:gd name="connsiteX3" fmla="*/ 0 w 3199023"/>
              <a:gd name="connsiteY3" fmla="*/ 835742 h 835742"/>
              <a:gd name="connsiteX4" fmla="*/ 0 w 3199023"/>
              <a:gd name="connsiteY4" fmla="*/ 0 h 835742"/>
              <a:gd name="connsiteX0" fmla="*/ 0 w 4437887"/>
              <a:gd name="connsiteY0" fmla="*/ 0 h 835742"/>
              <a:gd name="connsiteX1" fmla="*/ 4437887 w 4437887"/>
              <a:gd name="connsiteY1" fmla="*/ 0 h 835742"/>
              <a:gd name="connsiteX2" fmla="*/ 3199023 w 4437887"/>
              <a:gd name="connsiteY2" fmla="*/ 835742 h 835742"/>
              <a:gd name="connsiteX3" fmla="*/ 0 w 4437887"/>
              <a:gd name="connsiteY3" fmla="*/ 835742 h 835742"/>
              <a:gd name="connsiteX4" fmla="*/ 0 w 4437887"/>
              <a:gd name="connsiteY4" fmla="*/ 0 h 835742"/>
              <a:gd name="connsiteX0" fmla="*/ 0 w 4437887"/>
              <a:gd name="connsiteY0" fmla="*/ 0 h 835742"/>
              <a:gd name="connsiteX1" fmla="*/ 4437887 w 4437887"/>
              <a:gd name="connsiteY1" fmla="*/ 0 h 835742"/>
              <a:gd name="connsiteX2" fmla="*/ 3484159 w 4437887"/>
              <a:gd name="connsiteY2" fmla="*/ 501445 h 835742"/>
              <a:gd name="connsiteX3" fmla="*/ 0 w 4437887"/>
              <a:gd name="connsiteY3" fmla="*/ 835742 h 835742"/>
              <a:gd name="connsiteX4" fmla="*/ 0 w 4437887"/>
              <a:gd name="connsiteY4" fmla="*/ 0 h 835742"/>
              <a:gd name="connsiteX0" fmla="*/ 0 w 4437887"/>
              <a:gd name="connsiteY0" fmla="*/ 0 h 570271"/>
              <a:gd name="connsiteX1" fmla="*/ 4437887 w 4437887"/>
              <a:gd name="connsiteY1" fmla="*/ 0 h 570271"/>
              <a:gd name="connsiteX2" fmla="*/ 3484159 w 4437887"/>
              <a:gd name="connsiteY2" fmla="*/ 501445 h 570271"/>
              <a:gd name="connsiteX3" fmla="*/ 0 w 4437887"/>
              <a:gd name="connsiteY3" fmla="*/ 570271 h 570271"/>
              <a:gd name="connsiteX4" fmla="*/ 0 w 4437887"/>
              <a:gd name="connsiteY4" fmla="*/ 0 h 570271"/>
              <a:gd name="connsiteX0" fmla="*/ 49161 w 4487048"/>
              <a:gd name="connsiteY0" fmla="*/ 0 h 501445"/>
              <a:gd name="connsiteX1" fmla="*/ 4487048 w 4487048"/>
              <a:gd name="connsiteY1" fmla="*/ 0 h 501445"/>
              <a:gd name="connsiteX2" fmla="*/ 3533320 w 4487048"/>
              <a:gd name="connsiteY2" fmla="*/ 501445 h 501445"/>
              <a:gd name="connsiteX3" fmla="*/ 0 w 4487048"/>
              <a:gd name="connsiteY3" fmla="*/ 481781 h 501445"/>
              <a:gd name="connsiteX4" fmla="*/ 49161 w 4487048"/>
              <a:gd name="connsiteY4" fmla="*/ 0 h 501445"/>
              <a:gd name="connsiteX0" fmla="*/ 39328 w 4477215"/>
              <a:gd name="connsiteY0" fmla="*/ 0 h 530942"/>
              <a:gd name="connsiteX1" fmla="*/ 4477215 w 4477215"/>
              <a:gd name="connsiteY1" fmla="*/ 0 h 530942"/>
              <a:gd name="connsiteX2" fmla="*/ 3523487 w 4477215"/>
              <a:gd name="connsiteY2" fmla="*/ 501445 h 530942"/>
              <a:gd name="connsiteX3" fmla="*/ 0 w 4477215"/>
              <a:gd name="connsiteY3" fmla="*/ 530942 h 530942"/>
              <a:gd name="connsiteX4" fmla="*/ 39328 w 4477215"/>
              <a:gd name="connsiteY4" fmla="*/ 0 h 530942"/>
              <a:gd name="connsiteX0" fmla="*/ 39328 w 4477215"/>
              <a:gd name="connsiteY0" fmla="*/ 0 h 530942"/>
              <a:gd name="connsiteX1" fmla="*/ 4477215 w 4477215"/>
              <a:gd name="connsiteY1" fmla="*/ 0 h 530942"/>
              <a:gd name="connsiteX2" fmla="*/ 4221578 w 4477215"/>
              <a:gd name="connsiteY2" fmla="*/ 491613 h 530942"/>
              <a:gd name="connsiteX3" fmla="*/ 0 w 4477215"/>
              <a:gd name="connsiteY3" fmla="*/ 530942 h 530942"/>
              <a:gd name="connsiteX4" fmla="*/ 39328 w 4477215"/>
              <a:gd name="connsiteY4" fmla="*/ 0 h 530942"/>
              <a:gd name="connsiteX0" fmla="*/ 58992 w 4496879"/>
              <a:gd name="connsiteY0" fmla="*/ 0 h 491613"/>
              <a:gd name="connsiteX1" fmla="*/ 4496879 w 4496879"/>
              <a:gd name="connsiteY1" fmla="*/ 0 h 491613"/>
              <a:gd name="connsiteX2" fmla="*/ 4241242 w 4496879"/>
              <a:gd name="connsiteY2" fmla="*/ 491613 h 491613"/>
              <a:gd name="connsiteX3" fmla="*/ 0 w 4496879"/>
              <a:gd name="connsiteY3" fmla="*/ 452284 h 491613"/>
              <a:gd name="connsiteX4" fmla="*/ 58992 w 4496879"/>
              <a:gd name="connsiteY4" fmla="*/ 0 h 491613"/>
              <a:gd name="connsiteX0" fmla="*/ 68824 w 4506711"/>
              <a:gd name="connsiteY0" fmla="*/ 0 h 491613"/>
              <a:gd name="connsiteX1" fmla="*/ 4506711 w 4506711"/>
              <a:gd name="connsiteY1" fmla="*/ 0 h 491613"/>
              <a:gd name="connsiteX2" fmla="*/ 4251074 w 4506711"/>
              <a:gd name="connsiteY2" fmla="*/ 491613 h 491613"/>
              <a:gd name="connsiteX3" fmla="*/ 0 w 4506711"/>
              <a:gd name="connsiteY3" fmla="*/ 481781 h 491613"/>
              <a:gd name="connsiteX4" fmla="*/ 68824 w 4506711"/>
              <a:gd name="connsiteY4" fmla="*/ 0 h 491613"/>
              <a:gd name="connsiteX0" fmla="*/ 1071556 w 4506711"/>
              <a:gd name="connsiteY0" fmla="*/ 0 h 506703"/>
              <a:gd name="connsiteX1" fmla="*/ 4506711 w 4506711"/>
              <a:gd name="connsiteY1" fmla="*/ 15090 h 506703"/>
              <a:gd name="connsiteX2" fmla="*/ 4251074 w 4506711"/>
              <a:gd name="connsiteY2" fmla="*/ 506703 h 506703"/>
              <a:gd name="connsiteX3" fmla="*/ 0 w 4506711"/>
              <a:gd name="connsiteY3" fmla="*/ 496871 h 506703"/>
              <a:gd name="connsiteX4" fmla="*/ 1071556 w 4506711"/>
              <a:gd name="connsiteY4" fmla="*/ 0 h 506703"/>
              <a:gd name="connsiteX0" fmla="*/ 85964 w 3521119"/>
              <a:gd name="connsiteY0" fmla="*/ 0 h 506703"/>
              <a:gd name="connsiteX1" fmla="*/ 3521119 w 3521119"/>
              <a:gd name="connsiteY1" fmla="*/ 15090 h 506703"/>
              <a:gd name="connsiteX2" fmla="*/ 3265482 w 3521119"/>
              <a:gd name="connsiteY2" fmla="*/ 506703 h 506703"/>
              <a:gd name="connsiteX3" fmla="*/ 0 w 3521119"/>
              <a:gd name="connsiteY3" fmla="*/ 496871 h 506703"/>
              <a:gd name="connsiteX4" fmla="*/ 85964 w 3521119"/>
              <a:gd name="connsiteY4" fmla="*/ 0 h 506703"/>
              <a:gd name="connsiteX0" fmla="*/ 43112 w 3521119"/>
              <a:gd name="connsiteY0" fmla="*/ 0 h 559515"/>
              <a:gd name="connsiteX1" fmla="*/ 3521119 w 3521119"/>
              <a:gd name="connsiteY1" fmla="*/ 67902 h 559515"/>
              <a:gd name="connsiteX2" fmla="*/ 3265482 w 3521119"/>
              <a:gd name="connsiteY2" fmla="*/ 559515 h 559515"/>
              <a:gd name="connsiteX3" fmla="*/ 0 w 3521119"/>
              <a:gd name="connsiteY3" fmla="*/ 549683 h 559515"/>
              <a:gd name="connsiteX4" fmla="*/ 43112 w 3521119"/>
              <a:gd name="connsiteY4" fmla="*/ 0 h 559515"/>
              <a:gd name="connsiteX0" fmla="*/ 32042 w 3521119"/>
              <a:gd name="connsiteY0" fmla="*/ 19804 h 491613"/>
              <a:gd name="connsiteX1" fmla="*/ 3521119 w 3521119"/>
              <a:gd name="connsiteY1" fmla="*/ 0 h 491613"/>
              <a:gd name="connsiteX2" fmla="*/ 3265482 w 3521119"/>
              <a:gd name="connsiteY2" fmla="*/ 491613 h 491613"/>
              <a:gd name="connsiteX3" fmla="*/ 0 w 3521119"/>
              <a:gd name="connsiteY3" fmla="*/ 481781 h 491613"/>
              <a:gd name="connsiteX4" fmla="*/ 32042 w 3521119"/>
              <a:gd name="connsiteY4" fmla="*/ 19804 h 491613"/>
              <a:gd name="connsiteX0" fmla="*/ 28352 w 3521119"/>
              <a:gd name="connsiteY0" fmla="*/ 6810 h 491613"/>
              <a:gd name="connsiteX1" fmla="*/ 3521119 w 3521119"/>
              <a:gd name="connsiteY1" fmla="*/ 0 h 491613"/>
              <a:gd name="connsiteX2" fmla="*/ 3265482 w 3521119"/>
              <a:gd name="connsiteY2" fmla="*/ 491613 h 491613"/>
              <a:gd name="connsiteX3" fmla="*/ 0 w 3521119"/>
              <a:gd name="connsiteY3" fmla="*/ 481781 h 491613"/>
              <a:gd name="connsiteX4" fmla="*/ 28352 w 3521119"/>
              <a:gd name="connsiteY4" fmla="*/ 6810 h 491613"/>
              <a:gd name="connsiteX0" fmla="*/ 28352 w 3521119"/>
              <a:gd name="connsiteY0" fmla="*/ 0 h 494548"/>
              <a:gd name="connsiteX1" fmla="*/ 3521119 w 3521119"/>
              <a:gd name="connsiteY1" fmla="*/ 2935 h 494548"/>
              <a:gd name="connsiteX2" fmla="*/ 3265482 w 3521119"/>
              <a:gd name="connsiteY2" fmla="*/ 494548 h 494548"/>
              <a:gd name="connsiteX3" fmla="*/ 0 w 3521119"/>
              <a:gd name="connsiteY3" fmla="*/ 484716 h 494548"/>
              <a:gd name="connsiteX4" fmla="*/ 28352 w 3521119"/>
              <a:gd name="connsiteY4" fmla="*/ 0 h 494548"/>
              <a:gd name="connsiteX0" fmla="*/ 0 w 3492767"/>
              <a:gd name="connsiteY0" fmla="*/ 0 h 497709"/>
              <a:gd name="connsiteX1" fmla="*/ 3492767 w 3492767"/>
              <a:gd name="connsiteY1" fmla="*/ 2935 h 497709"/>
              <a:gd name="connsiteX2" fmla="*/ 3237130 w 3492767"/>
              <a:gd name="connsiteY2" fmla="*/ 494548 h 497709"/>
              <a:gd name="connsiteX3" fmla="*/ 8548 w 3492767"/>
              <a:gd name="connsiteY3" fmla="*/ 497709 h 497709"/>
              <a:gd name="connsiteX4" fmla="*/ 0 w 3492767"/>
              <a:gd name="connsiteY4" fmla="*/ 0 h 497709"/>
              <a:gd name="connsiteX0" fmla="*/ 6212 w 3498979"/>
              <a:gd name="connsiteY0" fmla="*/ 0 h 494548"/>
              <a:gd name="connsiteX1" fmla="*/ 3498979 w 3498979"/>
              <a:gd name="connsiteY1" fmla="*/ 2935 h 494548"/>
              <a:gd name="connsiteX2" fmla="*/ 3243342 w 3498979"/>
              <a:gd name="connsiteY2" fmla="*/ 494548 h 494548"/>
              <a:gd name="connsiteX3" fmla="*/ 0 w 3498979"/>
              <a:gd name="connsiteY3" fmla="*/ 481468 h 494548"/>
              <a:gd name="connsiteX4" fmla="*/ 6212 w 3498979"/>
              <a:gd name="connsiteY4" fmla="*/ 0 h 494548"/>
              <a:gd name="connsiteX0" fmla="*/ 6212 w 3498979"/>
              <a:gd name="connsiteY0" fmla="*/ 0 h 494548"/>
              <a:gd name="connsiteX1" fmla="*/ 3498979 w 3498979"/>
              <a:gd name="connsiteY1" fmla="*/ 2935 h 494548"/>
              <a:gd name="connsiteX2" fmla="*/ 3243342 w 3498979"/>
              <a:gd name="connsiteY2" fmla="*/ 494548 h 494548"/>
              <a:gd name="connsiteX3" fmla="*/ 0 w 3498979"/>
              <a:gd name="connsiteY3" fmla="*/ 494461 h 494548"/>
              <a:gd name="connsiteX4" fmla="*/ 6212 w 3498979"/>
              <a:gd name="connsiteY4" fmla="*/ 0 h 494548"/>
              <a:gd name="connsiteX0" fmla="*/ 229 w 3507755"/>
              <a:gd name="connsiteY0" fmla="*/ 0 h 494548"/>
              <a:gd name="connsiteX1" fmla="*/ 3507755 w 3507755"/>
              <a:gd name="connsiteY1" fmla="*/ 2935 h 494548"/>
              <a:gd name="connsiteX2" fmla="*/ 3252118 w 3507755"/>
              <a:gd name="connsiteY2" fmla="*/ 494548 h 494548"/>
              <a:gd name="connsiteX3" fmla="*/ 8776 w 3507755"/>
              <a:gd name="connsiteY3" fmla="*/ 494461 h 494548"/>
              <a:gd name="connsiteX4" fmla="*/ 229 w 3507755"/>
              <a:gd name="connsiteY4" fmla="*/ 0 h 494548"/>
              <a:gd name="connsiteX0" fmla="*/ 312 w 3504148"/>
              <a:gd name="connsiteY0" fmla="*/ 0 h 497796"/>
              <a:gd name="connsiteX1" fmla="*/ 3504148 w 3504148"/>
              <a:gd name="connsiteY1" fmla="*/ 6183 h 497796"/>
              <a:gd name="connsiteX2" fmla="*/ 3248511 w 3504148"/>
              <a:gd name="connsiteY2" fmla="*/ 497796 h 497796"/>
              <a:gd name="connsiteX3" fmla="*/ 5169 w 3504148"/>
              <a:gd name="connsiteY3" fmla="*/ 497709 h 497796"/>
              <a:gd name="connsiteX4" fmla="*/ 312 w 3504148"/>
              <a:gd name="connsiteY4" fmla="*/ 0 h 497796"/>
              <a:gd name="connsiteX0" fmla="*/ 312 w 3504148"/>
              <a:gd name="connsiteY0" fmla="*/ 3562 h 491613"/>
              <a:gd name="connsiteX1" fmla="*/ 3504148 w 3504148"/>
              <a:gd name="connsiteY1" fmla="*/ 0 h 491613"/>
              <a:gd name="connsiteX2" fmla="*/ 3248511 w 3504148"/>
              <a:gd name="connsiteY2" fmla="*/ 491613 h 491613"/>
              <a:gd name="connsiteX3" fmla="*/ 5169 w 3504148"/>
              <a:gd name="connsiteY3" fmla="*/ 491526 h 491613"/>
              <a:gd name="connsiteX4" fmla="*/ 312 w 3504148"/>
              <a:gd name="connsiteY4" fmla="*/ 3562 h 491613"/>
              <a:gd name="connsiteX0" fmla="*/ 6213 w 3498979"/>
              <a:gd name="connsiteY0" fmla="*/ 3562 h 491613"/>
              <a:gd name="connsiteX1" fmla="*/ 3498979 w 3498979"/>
              <a:gd name="connsiteY1" fmla="*/ 0 h 491613"/>
              <a:gd name="connsiteX2" fmla="*/ 3243342 w 3498979"/>
              <a:gd name="connsiteY2" fmla="*/ 491613 h 491613"/>
              <a:gd name="connsiteX3" fmla="*/ 0 w 3498979"/>
              <a:gd name="connsiteY3" fmla="*/ 491526 h 491613"/>
              <a:gd name="connsiteX4" fmla="*/ 6213 w 3498979"/>
              <a:gd name="connsiteY4" fmla="*/ 3562 h 491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8979" h="491613">
                <a:moveTo>
                  <a:pt x="6213" y="3562"/>
                </a:moveTo>
                <a:lnTo>
                  <a:pt x="3498979" y="0"/>
                </a:lnTo>
                <a:lnTo>
                  <a:pt x="3243342" y="491613"/>
                </a:lnTo>
                <a:lnTo>
                  <a:pt x="0" y="491526"/>
                </a:lnTo>
                <a:cubicBezTo>
                  <a:pt x="2071" y="331037"/>
                  <a:pt x="4142" y="164051"/>
                  <a:pt x="6213" y="3562"/>
                </a:cubicBezTo>
                <a:close/>
              </a:path>
            </a:pathLst>
          </a:custGeom>
          <a:solidFill>
            <a:srgbClr val="FFA31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56002A"/>
                </a:solidFill>
              </a:rPr>
              <a:t>COLLECTION AVAILABLE NOW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76ABC2-B154-0042-B47F-0D0BEDBDF328}"/>
              </a:ext>
            </a:extLst>
          </p:cNvPr>
          <p:cNvSpPr txBox="1"/>
          <p:nvPr/>
        </p:nvSpPr>
        <p:spPr>
          <a:xfrm>
            <a:off x="438562" y="5173801"/>
            <a:ext cx="44677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Explore a century of publications that shaped and influenced young women's lives.</a:t>
            </a:r>
          </a:p>
        </p:txBody>
      </p:sp>
      <p:pic>
        <p:nvPicPr>
          <p:cNvPr id="10" name="Picture 9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FD3AFCBA-968C-1496-02E9-122F29306C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5443" y="4482776"/>
            <a:ext cx="21336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835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56387B-70C3-BF10-B744-7565C5CA33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8D78BA3-8782-7D5F-3728-72D6D5074D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" r="1111"/>
          <a:stretch/>
        </p:blipFill>
        <p:spPr>
          <a:xfrm>
            <a:off x="0" y="-9832"/>
            <a:ext cx="12192000" cy="6858000"/>
          </a:xfrm>
          <a:prstGeom prst="rect">
            <a:avLst/>
          </a:prstGeom>
        </p:spPr>
      </p:pic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6B8A6780-640D-E700-94F4-E44F7D82C38A}"/>
              </a:ext>
            </a:extLst>
          </p:cNvPr>
          <p:cNvSpPr/>
          <p:nvPr/>
        </p:nvSpPr>
        <p:spPr>
          <a:xfrm>
            <a:off x="5017409" y="9831"/>
            <a:ext cx="3059885" cy="6858000"/>
          </a:xfrm>
          <a:custGeom>
            <a:avLst/>
            <a:gdLst>
              <a:gd name="connsiteX0" fmla="*/ 0 w 6117717"/>
              <a:gd name="connsiteY0" fmla="*/ 6858000 h 6858000"/>
              <a:gd name="connsiteX1" fmla="*/ 3058859 w 6117717"/>
              <a:gd name="connsiteY1" fmla="*/ 0 h 6858000"/>
              <a:gd name="connsiteX2" fmla="*/ 6117717 w 6117717"/>
              <a:gd name="connsiteY2" fmla="*/ 6858000 h 6858000"/>
              <a:gd name="connsiteX3" fmla="*/ 0 w 6117717"/>
              <a:gd name="connsiteY3" fmla="*/ 6858000 h 6858000"/>
              <a:gd name="connsiteX0" fmla="*/ 0 w 3059885"/>
              <a:gd name="connsiteY0" fmla="*/ 6848168 h 6858000"/>
              <a:gd name="connsiteX1" fmla="*/ 1027 w 3059885"/>
              <a:gd name="connsiteY1" fmla="*/ 0 h 6858000"/>
              <a:gd name="connsiteX2" fmla="*/ 3059885 w 3059885"/>
              <a:gd name="connsiteY2" fmla="*/ 6858000 h 6858000"/>
              <a:gd name="connsiteX3" fmla="*/ 0 w 3059885"/>
              <a:gd name="connsiteY3" fmla="*/ 68481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885" h="6858000">
                <a:moveTo>
                  <a:pt x="0" y="6848168"/>
                </a:moveTo>
                <a:cubicBezTo>
                  <a:pt x="342" y="4565445"/>
                  <a:pt x="685" y="2282723"/>
                  <a:pt x="1027" y="0"/>
                </a:cubicBezTo>
                <a:lnTo>
                  <a:pt x="3059885" y="6858000"/>
                </a:lnTo>
                <a:lnTo>
                  <a:pt x="0" y="6848168"/>
                </a:lnTo>
                <a:close/>
              </a:path>
            </a:pathLst>
          </a:custGeom>
          <a:solidFill>
            <a:srgbClr val="56002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6C27FB-8910-866A-7A11-ADF35555F19A}"/>
              </a:ext>
            </a:extLst>
          </p:cNvPr>
          <p:cNvSpPr/>
          <p:nvPr/>
        </p:nvSpPr>
        <p:spPr>
          <a:xfrm>
            <a:off x="0" y="0"/>
            <a:ext cx="5024284" cy="6857999"/>
          </a:xfrm>
          <a:prstGeom prst="rect">
            <a:avLst/>
          </a:prstGeom>
          <a:solidFill>
            <a:srgbClr val="56002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D8441C0-767A-44A4-B5C6-E605121B724B}"/>
              </a:ext>
            </a:extLst>
          </p:cNvPr>
          <p:cNvSpPr/>
          <p:nvPr/>
        </p:nvSpPr>
        <p:spPr>
          <a:xfrm>
            <a:off x="-9833" y="1"/>
            <a:ext cx="5024284" cy="6857999"/>
          </a:xfrm>
          <a:prstGeom prst="rect">
            <a:avLst/>
          </a:prstGeom>
          <a:solidFill>
            <a:srgbClr val="5600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Isosceles Triangle 3">
            <a:extLst>
              <a:ext uri="{FF2B5EF4-FFF2-40B4-BE49-F238E27FC236}">
                <a16:creationId xmlns:a16="http://schemas.microsoft.com/office/drawing/2014/main" id="{7BEF162B-BEE7-9232-66F1-9FCD5406954B}"/>
              </a:ext>
            </a:extLst>
          </p:cNvPr>
          <p:cNvSpPr/>
          <p:nvPr/>
        </p:nvSpPr>
        <p:spPr>
          <a:xfrm>
            <a:off x="5011014" y="19661"/>
            <a:ext cx="3059885" cy="6858000"/>
          </a:xfrm>
          <a:custGeom>
            <a:avLst/>
            <a:gdLst>
              <a:gd name="connsiteX0" fmla="*/ 0 w 6117717"/>
              <a:gd name="connsiteY0" fmla="*/ 6858000 h 6858000"/>
              <a:gd name="connsiteX1" fmla="*/ 3058859 w 6117717"/>
              <a:gd name="connsiteY1" fmla="*/ 0 h 6858000"/>
              <a:gd name="connsiteX2" fmla="*/ 6117717 w 6117717"/>
              <a:gd name="connsiteY2" fmla="*/ 6858000 h 6858000"/>
              <a:gd name="connsiteX3" fmla="*/ 0 w 6117717"/>
              <a:gd name="connsiteY3" fmla="*/ 6858000 h 6858000"/>
              <a:gd name="connsiteX0" fmla="*/ 0 w 3059885"/>
              <a:gd name="connsiteY0" fmla="*/ 6848168 h 6858000"/>
              <a:gd name="connsiteX1" fmla="*/ 1027 w 3059885"/>
              <a:gd name="connsiteY1" fmla="*/ 0 h 6858000"/>
              <a:gd name="connsiteX2" fmla="*/ 3059885 w 3059885"/>
              <a:gd name="connsiteY2" fmla="*/ 6858000 h 6858000"/>
              <a:gd name="connsiteX3" fmla="*/ 0 w 3059885"/>
              <a:gd name="connsiteY3" fmla="*/ 68481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885" h="6858000">
                <a:moveTo>
                  <a:pt x="0" y="6848168"/>
                </a:moveTo>
                <a:cubicBezTo>
                  <a:pt x="342" y="4565445"/>
                  <a:pt x="685" y="2282723"/>
                  <a:pt x="1027" y="0"/>
                </a:cubicBezTo>
                <a:lnTo>
                  <a:pt x="3059885" y="6858000"/>
                </a:lnTo>
                <a:lnTo>
                  <a:pt x="0" y="6848168"/>
                </a:lnTo>
                <a:close/>
              </a:path>
            </a:pathLst>
          </a:custGeom>
          <a:solidFill>
            <a:srgbClr val="5600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EBCC34-F9A7-AFCC-D40B-7F536E9A3217}"/>
              </a:ext>
            </a:extLst>
          </p:cNvPr>
          <p:cNvSpPr txBox="1"/>
          <p:nvPr/>
        </p:nvSpPr>
        <p:spPr>
          <a:xfrm>
            <a:off x="412957" y="3234809"/>
            <a:ext cx="44677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East India</a:t>
            </a:r>
            <a:b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</a:t>
            </a: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0AF3D356-643D-EAD1-7EC1-CB984EAE7E02}"/>
              </a:ext>
            </a:extLst>
          </p:cNvPr>
          <p:cNvSpPr/>
          <p:nvPr/>
        </p:nvSpPr>
        <p:spPr>
          <a:xfrm>
            <a:off x="-19666" y="2345850"/>
            <a:ext cx="4109885" cy="647210"/>
          </a:xfrm>
          <a:custGeom>
            <a:avLst/>
            <a:gdLst>
              <a:gd name="connsiteX0" fmla="*/ 0 w 3199023"/>
              <a:gd name="connsiteY0" fmla="*/ 0 h 835742"/>
              <a:gd name="connsiteX1" fmla="*/ 3199023 w 3199023"/>
              <a:gd name="connsiteY1" fmla="*/ 0 h 835742"/>
              <a:gd name="connsiteX2" fmla="*/ 3199023 w 3199023"/>
              <a:gd name="connsiteY2" fmla="*/ 835742 h 835742"/>
              <a:gd name="connsiteX3" fmla="*/ 0 w 3199023"/>
              <a:gd name="connsiteY3" fmla="*/ 835742 h 835742"/>
              <a:gd name="connsiteX4" fmla="*/ 0 w 3199023"/>
              <a:gd name="connsiteY4" fmla="*/ 0 h 835742"/>
              <a:gd name="connsiteX0" fmla="*/ 0 w 4437887"/>
              <a:gd name="connsiteY0" fmla="*/ 0 h 835742"/>
              <a:gd name="connsiteX1" fmla="*/ 4437887 w 4437887"/>
              <a:gd name="connsiteY1" fmla="*/ 0 h 835742"/>
              <a:gd name="connsiteX2" fmla="*/ 3199023 w 4437887"/>
              <a:gd name="connsiteY2" fmla="*/ 835742 h 835742"/>
              <a:gd name="connsiteX3" fmla="*/ 0 w 4437887"/>
              <a:gd name="connsiteY3" fmla="*/ 835742 h 835742"/>
              <a:gd name="connsiteX4" fmla="*/ 0 w 4437887"/>
              <a:gd name="connsiteY4" fmla="*/ 0 h 835742"/>
              <a:gd name="connsiteX0" fmla="*/ 0 w 4437887"/>
              <a:gd name="connsiteY0" fmla="*/ 0 h 835742"/>
              <a:gd name="connsiteX1" fmla="*/ 4437887 w 4437887"/>
              <a:gd name="connsiteY1" fmla="*/ 0 h 835742"/>
              <a:gd name="connsiteX2" fmla="*/ 3484159 w 4437887"/>
              <a:gd name="connsiteY2" fmla="*/ 501445 h 835742"/>
              <a:gd name="connsiteX3" fmla="*/ 0 w 4437887"/>
              <a:gd name="connsiteY3" fmla="*/ 835742 h 835742"/>
              <a:gd name="connsiteX4" fmla="*/ 0 w 4437887"/>
              <a:gd name="connsiteY4" fmla="*/ 0 h 835742"/>
              <a:gd name="connsiteX0" fmla="*/ 0 w 4437887"/>
              <a:gd name="connsiteY0" fmla="*/ 0 h 570271"/>
              <a:gd name="connsiteX1" fmla="*/ 4437887 w 4437887"/>
              <a:gd name="connsiteY1" fmla="*/ 0 h 570271"/>
              <a:gd name="connsiteX2" fmla="*/ 3484159 w 4437887"/>
              <a:gd name="connsiteY2" fmla="*/ 501445 h 570271"/>
              <a:gd name="connsiteX3" fmla="*/ 0 w 4437887"/>
              <a:gd name="connsiteY3" fmla="*/ 570271 h 570271"/>
              <a:gd name="connsiteX4" fmla="*/ 0 w 4437887"/>
              <a:gd name="connsiteY4" fmla="*/ 0 h 570271"/>
              <a:gd name="connsiteX0" fmla="*/ 49161 w 4487048"/>
              <a:gd name="connsiteY0" fmla="*/ 0 h 501445"/>
              <a:gd name="connsiteX1" fmla="*/ 4487048 w 4487048"/>
              <a:gd name="connsiteY1" fmla="*/ 0 h 501445"/>
              <a:gd name="connsiteX2" fmla="*/ 3533320 w 4487048"/>
              <a:gd name="connsiteY2" fmla="*/ 501445 h 501445"/>
              <a:gd name="connsiteX3" fmla="*/ 0 w 4487048"/>
              <a:gd name="connsiteY3" fmla="*/ 481781 h 501445"/>
              <a:gd name="connsiteX4" fmla="*/ 49161 w 4487048"/>
              <a:gd name="connsiteY4" fmla="*/ 0 h 501445"/>
              <a:gd name="connsiteX0" fmla="*/ 39328 w 4477215"/>
              <a:gd name="connsiteY0" fmla="*/ 0 h 530942"/>
              <a:gd name="connsiteX1" fmla="*/ 4477215 w 4477215"/>
              <a:gd name="connsiteY1" fmla="*/ 0 h 530942"/>
              <a:gd name="connsiteX2" fmla="*/ 3523487 w 4477215"/>
              <a:gd name="connsiteY2" fmla="*/ 501445 h 530942"/>
              <a:gd name="connsiteX3" fmla="*/ 0 w 4477215"/>
              <a:gd name="connsiteY3" fmla="*/ 530942 h 530942"/>
              <a:gd name="connsiteX4" fmla="*/ 39328 w 4477215"/>
              <a:gd name="connsiteY4" fmla="*/ 0 h 530942"/>
              <a:gd name="connsiteX0" fmla="*/ 39328 w 4477215"/>
              <a:gd name="connsiteY0" fmla="*/ 0 h 530942"/>
              <a:gd name="connsiteX1" fmla="*/ 4477215 w 4477215"/>
              <a:gd name="connsiteY1" fmla="*/ 0 h 530942"/>
              <a:gd name="connsiteX2" fmla="*/ 4221578 w 4477215"/>
              <a:gd name="connsiteY2" fmla="*/ 491613 h 530942"/>
              <a:gd name="connsiteX3" fmla="*/ 0 w 4477215"/>
              <a:gd name="connsiteY3" fmla="*/ 530942 h 530942"/>
              <a:gd name="connsiteX4" fmla="*/ 39328 w 4477215"/>
              <a:gd name="connsiteY4" fmla="*/ 0 h 530942"/>
              <a:gd name="connsiteX0" fmla="*/ 58992 w 4496879"/>
              <a:gd name="connsiteY0" fmla="*/ 0 h 491613"/>
              <a:gd name="connsiteX1" fmla="*/ 4496879 w 4496879"/>
              <a:gd name="connsiteY1" fmla="*/ 0 h 491613"/>
              <a:gd name="connsiteX2" fmla="*/ 4241242 w 4496879"/>
              <a:gd name="connsiteY2" fmla="*/ 491613 h 491613"/>
              <a:gd name="connsiteX3" fmla="*/ 0 w 4496879"/>
              <a:gd name="connsiteY3" fmla="*/ 452284 h 491613"/>
              <a:gd name="connsiteX4" fmla="*/ 58992 w 4496879"/>
              <a:gd name="connsiteY4" fmla="*/ 0 h 491613"/>
              <a:gd name="connsiteX0" fmla="*/ 68824 w 4506711"/>
              <a:gd name="connsiteY0" fmla="*/ 0 h 491613"/>
              <a:gd name="connsiteX1" fmla="*/ 4506711 w 4506711"/>
              <a:gd name="connsiteY1" fmla="*/ 0 h 491613"/>
              <a:gd name="connsiteX2" fmla="*/ 4251074 w 4506711"/>
              <a:gd name="connsiteY2" fmla="*/ 491613 h 491613"/>
              <a:gd name="connsiteX3" fmla="*/ 0 w 4506711"/>
              <a:gd name="connsiteY3" fmla="*/ 481781 h 491613"/>
              <a:gd name="connsiteX4" fmla="*/ 68824 w 4506711"/>
              <a:gd name="connsiteY4" fmla="*/ 0 h 491613"/>
              <a:gd name="connsiteX0" fmla="*/ 1071556 w 4506711"/>
              <a:gd name="connsiteY0" fmla="*/ 0 h 506703"/>
              <a:gd name="connsiteX1" fmla="*/ 4506711 w 4506711"/>
              <a:gd name="connsiteY1" fmla="*/ 15090 h 506703"/>
              <a:gd name="connsiteX2" fmla="*/ 4251074 w 4506711"/>
              <a:gd name="connsiteY2" fmla="*/ 506703 h 506703"/>
              <a:gd name="connsiteX3" fmla="*/ 0 w 4506711"/>
              <a:gd name="connsiteY3" fmla="*/ 496871 h 506703"/>
              <a:gd name="connsiteX4" fmla="*/ 1071556 w 4506711"/>
              <a:gd name="connsiteY4" fmla="*/ 0 h 506703"/>
              <a:gd name="connsiteX0" fmla="*/ 85964 w 3521119"/>
              <a:gd name="connsiteY0" fmla="*/ 0 h 506703"/>
              <a:gd name="connsiteX1" fmla="*/ 3521119 w 3521119"/>
              <a:gd name="connsiteY1" fmla="*/ 15090 h 506703"/>
              <a:gd name="connsiteX2" fmla="*/ 3265482 w 3521119"/>
              <a:gd name="connsiteY2" fmla="*/ 506703 h 506703"/>
              <a:gd name="connsiteX3" fmla="*/ 0 w 3521119"/>
              <a:gd name="connsiteY3" fmla="*/ 496871 h 506703"/>
              <a:gd name="connsiteX4" fmla="*/ 85964 w 3521119"/>
              <a:gd name="connsiteY4" fmla="*/ 0 h 506703"/>
              <a:gd name="connsiteX0" fmla="*/ 43112 w 3521119"/>
              <a:gd name="connsiteY0" fmla="*/ 0 h 559515"/>
              <a:gd name="connsiteX1" fmla="*/ 3521119 w 3521119"/>
              <a:gd name="connsiteY1" fmla="*/ 67902 h 559515"/>
              <a:gd name="connsiteX2" fmla="*/ 3265482 w 3521119"/>
              <a:gd name="connsiteY2" fmla="*/ 559515 h 559515"/>
              <a:gd name="connsiteX3" fmla="*/ 0 w 3521119"/>
              <a:gd name="connsiteY3" fmla="*/ 549683 h 559515"/>
              <a:gd name="connsiteX4" fmla="*/ 43112 w 3521119"/>
              <a:gd name="connsiteY4" fmla="*/ 0 h 559515"/>
              <a:gd name="connsiteX0" fmla="*/ 32042 w 3521119"/>
              <a:gd name="connsiteY0" fmla="*/ 19804 h 491613"/>
              <a:gd name="connsiteX1" fmla="*/ 3521119 w 3521119"/>
              <a:gd name="connsiteY1" fmla="*/ 0 h 491613"/>
              <a:gd name="connsiteX2" fmla="*/ 3265482 w 3521119"/>
              <a:gd name="connsiteY2" fmla="*/ 491613 h 491613"/>
              <a:gd name="connsiteX3" fmla="*/ 0 w 3521119"/>
              <a:gd name="connsiteY3" fmla="*/ 481781 h 491613"/>
              <a:gd name="connsiteX4" fmla="*/ 32042 w 3521119"/>
              <a:gd name="connsiteY4" fmla="*/ 19804 h 491613"/>
              <a:gd name="connsiteX0" fmla="*/ 28352 w 3521119"/>
              <a:gd name="connsiteY0" fmla="*/ 6810 h 491613"/>
              <a:gd name="connsiteX1" fmla="*/ 3521119 w 3521119"/>
              <a:gd name="connsiteY1" fmla="*/ 0 h 491613"/>
              <a:gd name="connsiteX2" fmla="*/ 3265482 w 3521119"/>
              <a:gd name="connsiteY2" fmla="*/ 491613 h 491613"/>
              <a:gd name="connsiteX3" fmla="*/ 0 w 3521119"/>
              <a:gd name="connsiteY3" fmla="*/ 481781 h 491613"/>
              <a:gd name="connsiteX4" fmla="*/ 28352 w 3521119"/>
              <a:gd name="connsiteY4" fmla="*/ 6810 h 491613"/>
              <a:gd name="connsiteX0" fmla="*/ 28352 w 3521119"/>
              <a:gd name="connsiteY0" fmla="*/ 0 h 494548"/>
              <a:gd name="connsiteX1" fmla="*/ 3521119 w 3521119"/>
              <a:gd name="connsiteY1" fmla="*/ 2935 h 494548"/>
              <a:gd name="connsiteX2" fmla="*/ 3265482 w 3521119"/>
              <a:gd name="connsiteY2" fmla="*/ 494548 h 494548"/>
              <a:gd name="connsiteX3" fmla="*/ 0 w 3521119"/>
              <a:gd name="connsiteY3" fmla="*/ 484716 h 494548"/>
              <a:gd name="connsiteX4" fmla="*/ 28352 w 3521119"/>
              <a:gd name="connsiteY4" fmla="*/ 0 h 494548"/>
              <a:gd name="connsiteX0" fmla="*/ 0 w 3492767"/>
              <a:gd name="connsiteY0" fmla="*/ 0 h 497709"/>
              <a:gd name="connsiteX1" fmla="*/ 3492767 w 3492767"/>
              <a:gd name="connsiteY1" fmla="*/ 2935 h 497709"/>
              <a:gd name="connsiteX2" fmla="*/ 3237130 w 3492767"/>
              <a:gd name="connsiteY2" fmla="*/ 494548 h 497709"/>
              <a:gd name="connsiteX3" fmla="*/ 8548 w 3492767"/>
              <a:gd name="connsiteY3" fmla="*/ 497709 h 497709"/>
              <a:gd name="connsiteX4" fmla="*/ 0 w 3492767"/>
              <a:gd name="connsiteY4" fmla="*/ 0 h 497709"/>
              <a:gd name="connsiteX0" fmla="*/ 6212 w 3498979"/>
              <a:gd name="connsiteY0" fmla="*/ 0 h 494548"/>
              <a:gd name="connsiteX1" fmla="*/ 3498979 w 3498979"/>
              <a:gd name="connsiteY1" fmla="*/ 2935 h 494548"/>
              <a:gd name="connsiteX2" fmla="*/ 3243342 w 3498979"/>
              <a:gd name="connsiteY2" fmla="*/ 494548 h 494548"/>
              <a:gd name="connsiteX3" fmla="*/ 0 w 3498979"/>
              <a:gd name="connsiteY3" fmla="*/ 481468 h 494548"/>
              <a:gd name="connsiteX4" fmla="*/ 6212 w 3498979"/>
              <a:gd name="connsiteY4" fmla="*/ 0 h 494548"/>
              <a:gd name="connsiteX0" fmla="*/ 6212 w 3498979"/>
              <a:gd name="connsiteY0" fmla="*/ 0 h 494548"/>
              <a:gd name="connsiteX1" fmla="*/ 3498979 w 3498979"/>
              <a:gd name="connsiteY1" fmla="*/ 2935 h 494548"/>
              <a:gd name="connsiteX2" fmla="*/ 3243342 w 3498979"/>
              <a:gd name="connsiteY2" fmla="*/ 494548 h 494548"/>
              <a:gd name="connsiteX3" fmla="*/ 0 w 3498979"/>
              <a:gd name="connsiteY3" fmla="*/ 494461 h 494548"/>
              <a:gd name="connsiteX4" fmla="*/ 6212 w 3498979"/>
              <a:gd name="connsiteY4" fmla="*/ 0 h 494548"/>
              <a:gd name="connsiteX0" fmla="*/ 229 w 3507755"/>
              <a:gd name="connsiteY0" fmla="*/ 0 h 494548"/>
              <a:gd name="connsiteX1" fmla="*/ 3507755 w 3507755"/>
              <a:gd name="connsiteY1" fmla="*/ 2935 h 494548"/>
              <a:gd name="connsiteX2" fmla="*/ 3252118 w 3507755"/>
              <a:gd name="connsiteY2" fmla="*/ 494548 h 494548"/>
              <a:gd name="connsiteX3" fmla="*/ 8776 w 3507755"/>
              <a:gd name="connsiteY3" fmla="*/ 494461 h 494548"/>
              <a:gd name="connsiteX4" fmla="*/ 229 w 3507755"/>
              <a:gd name="connsiteY4" fmla="*/ 0 h 494548"/>
              <a:gd name="connsiteX0" fmla="*/ 312 w 3504148"/>
              <a:gd name="connsiteY0" fmla="*/ 0 h 497796"/>
              <a:gd name="connsiteX1" fmla="*/ 3504148 w 3504148"/>
              <a:gd name="connsiteY1" fmla="*/ 6183 h 497796"/>
              <a:gd name="connsiteX2" fmla="*/ 3248511 w 3504148"/>
              <a:gd name="connsiteY2" fmla="*/ 497796 h 497796"/>
              <a:gd name="connsiteX3" fmla="*/ 5169 w 3504148"/>
              <a:gd name="connsiteY3" fmla="*/ 497709 h 497796"/>
              <a:gd name="connsiteX4" fmla="*/ 312 w 3504148"/>
              <a:gd name="connsiteY4" fmla="*/ 0 h 497796"/>
              <a:gd name="connsiteX0" fmla="*/ 312 w 3504148"/>
              <a:gd name="connsiteY0" fmla="*/ 3562 h 491613"/>
              <a:gd name="connsiteX1" fmla="*/ 3504148 w 3504148"/>
              <a:gd name="connsiteY1" fmla="*/ 0 h 491613"/>
              <a:gd name="connsiteX2" fmla="*/ 3248511 w 3504148"/>
              <a:gd name="connsiteY2" fmla="*/ 491613 h 491613"/>
              <a:gd name="connsiteX3" fmla="*/ 5169 w 3504148"/>
              <a:gd name="connsiteY3" fmla="*/ 491526 h 491613"/>
              <a:gd name="connsiteX4" fmla="*/ 312 w 3504148"/>
              <a:gd name="connsiteY4" fmla="*/ 3562 h 491613"/>
              <a:gd name="connsiteX0" fmla="*/ 6213 w 3498979"/>
              <a:gd name="connsiteY0" fmla="*/ 3562 h 491613"/>
              <a:gd name="connsiteX1" fmla="*/ 3498979 w 3498979"/>
              <a:gd name="connsiteY1" fmla="*/ 0 h 491613"/>
              <a:gd name="connsiteX2" fmla="*/ 3243342 w 3498979"/>
              <a:gd name="connsiteY2" fmla="*/ 491613 h 491613"/>
              <a:gd name="connsiteX3" fmla="*/ 0 w 3498979"/>
              <a:gd name="connsiteY3" fmla="*/ 491526 h 491613"/>
              <a:gd name="connsiteX4" fmla="*/ 6213 w 3498979"/>
              <a:gd name="connsiteY4" fmla="*/ 3562 h 491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8979" h="491613">
                <a:moveTo>
                  <a:pt x="6213" y="3562"/>
                </a:moveTo>
                <a:lnTo>
                  <a:pt x="3498979" y="0"/>
                </a:lnTo>
                <a:lnTo>
                  <a:pt x="3243342" y="491613"/>
                </a:lnTo>
                <a:lnTo>
                  <a:pt x="0" y="491526"/>
                </a:lnTo>
                <a:cubicBezTo>
                  <a:pt x="2071" y="331037"/>
                  <a:pt x="4142" y="164051"/>
                  <a:pt x="6213" y="3562"/>
                </a:cubicBezTo>
                <a:close/>
              </a:path>
            </a:pathLst>
          </a:custGeom>
          <a:solidFill>
            <a:srgbClr val="FFA31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56002A"/>
                </a:solidFill>
              </a:rPr>
              <a:t>MODULE AVAILABLE NOW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D06A555-73C5-0157-6E5E-3689C5C7A322}"/>
              </a:ext>
            </a:extLst>
          </p:cNvPr>
          <p:cNvSpPr txBox="1"/>
          <p:nvPr/>
        </p:nvSpPr>
        <p:spPr>
          <a:xfrm>
            <a:off x="444956" y="5461901"/>
            <a:ext cx="44677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story of trade, politics, and the rise and fall of the British Empire.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AF2899-DD8A-7263-B038-CA0308308E36}"/>
              </a:ext>
            </a:extLst>
          </p:cNvPr>
          <p:cNvSpPr txBox="1"/>
          <p:nvPr/>
        </p:nvSpPr>
        <p:spPr>
          <a:xfrm>
            <a:off x="444956" y="4558248"/>
            <a:ext cx="44677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India Office Records from the British Library, 1599-1947</a:t>
            </a:r>
          </a:p>
        </p:txBody>
      </p:sp>
      <p:pic>
        <p:nvPicPr>
          <p:cNvPr id="10" name="Picture 9" descr="The image depicts a QR code, which is a square grid of black and white squares.&#10;&#10;AI-generated content may be incorrect.">
            <a:extLst>
              <a:ext uri="{FF2B5EF4-FFF2-40B4-BE49-F238E27FC236}">
                <a16:creationId xmlns:a16="http://schemas.microsoft.com/office/drawing/2014/main" id="{0BF6A52F-548F-2D6C-CF56-974C993E05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5443" y="4471008"/>
            <a:ext cx="2133600" cy="2133600"/>
          </a:xfrm>
          <a:prstGeom prst="rect">
            <a:avLst/>
          </a:prstGeom>
        </p:spPr>
      </p:pic>
      <p:pic>
        <p:nvPicPr>
          <p:cNvPr id="18" name="Picture 17" descr="The image features a vibrant gradient transitioning from red to yellow to orange.&#10;&#10;AI-generated content may be incorrect.">
            <a:extLst>
              <a:ext uri="{FF2B5EF4-FFF2-40B4-BE49-F238E27FC236}">
                <a16:creationId xmlns:a16="http://schemas.microsoft.com/office/drawing/2014/main" id="{958B4DA4-B881-6DD3-2581-9B95A89195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21" y="480547"/>
            <a:ext cx="2762864" cy="49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488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081B1-E236-B1D9-2C11-5662933D61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6544587-0A44-3FF4-983E-D6FE430762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" r="19600" b="19025"/>
          <a:stretch>
            <a:fillRect/>
          </a:stretch>
        </p:blipFill>
        <p:spPr>
          <a:xfrm>
            <a:off x="0" y="-9832"/>
            <a:ext cx="12192000" cy="6848171"/>
          </a:xfrm>
          <a:prstGeom prst="rect">
            <a:avLst/>
          </a:prstGeom>
        </p:spPr>
      </p:pic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16E1E498-D4DF-5670-B1DD-F12A296FB177}"/>
              </a:ext>
            </a:extLst>
          </p:cNvPr>
          <p:cNvSpPr/>
          <p:nvPr/>
        </p:nvSpPr>
        <p:spPr>
          <a:xfrm>
            <a:off x="5017409" y="9831"/>
            <a:ext cx="3059885" cy="6858000"/>
          </a:xfrm>
          <a:custGeom>
            <a:avLst/>
            <a:gdLst>
              <a:gd name="connsiteX0" fmla="*/ 0 w 6117717"/>
              <a:gd name="connsiteY0" fmla="*/ 6858000 h 6858000"/>
              <a:gd name="connsiteX1" fmla="*/ 3058859 w 6117717"/>
              <a:gd name="connsiteY1" fmla="*/ 0 h 6858000"/>
              <a:gd name="connsiteX2" fmla="*/ 6117717 w 6117717"/>
              <a:gd name="connsiteY2" fmla="*/ 6858000 h 6858000"/>
              <a:gd name="connsiteX3" fmla="*/ 0 w 6117717"/>
              <a:gd name="connsiteY3" fmla="*/ 6858000 h 6858000"/>
              <a:gd name="connsiteX0" fmla="*/ 0 w 3059885"/>
              <a:gd name="connsiteY0" fmla="*/ 6848168 h 6858000"/>
              <a:gd name="connsiteX1" fmla="*/ 1027 w 3059885"/>
              <a:gd name="connsiteY1" fmla="*/ 0 h 6858000"/>
              <a:gd name="connsiteX2" fmla="*/ 3059885 w 3059885"/>
              <a:gd name="connsiteY2" fmla="*/ 6858000 h 6858000"/>
              <a:gd name="connsiteX3" fmla="*/ 0 w 3059885"/>
              <a:gd name="connsiteY3" fmla="*/ 68481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885" h="6858000">
                <a:moveTo>
                  <a:pt x="0" y="6848168"/>
                </a:moveTo>
                <a:cubicBezTo>
                  <a:pt x="342" y="4565445"/>
                  <a:pt x="685" y="2282723"/>
                  <a:pt x="1027" y="0"/>
                </a:cubicBezTo>
                <a:lnTo>
                  <a:pt x="3059885" y="6858000"/>
                </a:lnTo>
                <a:lnTo>
                  <a:pt x="0" y="6848168"/>
                </a:lnTo>
                <a:close/>
              </a:path>
            </a:pathLst>
          </a:custGeom>
          <a:solidFill>
            <a:srgbClr val="56002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D82117-7619-1142-5B71-029C31A3BD3F}"/>
              </a:ext>
            </a:extLst>
          </p:cNvPr>
          <p:cNvSpPr/>
          <p:nvPr/>
        </p:nvSpPr>
        <p:spPr>
          <a:xfrm>
            <a:off x="0" y="0"/>
            <a:ext cx="5024284" cy="6857999"/>
          </a:xfrm>
          <a:prstGeom prst="rect">
            <a:avLst/>
          </a:prstGeom>
          <a:solidFill>
            <a:srgbClr val="56002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B223C28-41C7-147E-1C00-C17BCB9D8AEE}"/>
              </a:ext>
            </a:extLst>
          </p:cNvPr>
          <p:cNvSpPr/>
          <p:nvPr/>
        </p:nvSpPr>
        <p:spPr>
          <a:xfrm>
            <a:off x="-9833" y="1"/>
            <a:ext cx="5024284" cy="6857999"/>
          </a:xfrm>
          <a:prstGeom prst="rect">
            <a:avLst/>
          </a:prstGeom>
          <a:solidFill>
            <a:srgbClr val="5600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Isosceles Triangle 3">
            <a:extLst>
              <a:ext uri="{FF2B5EF4-FFF2-40B4-BE49-F238E27FC236}">
                <a16:creationId xmlns:a16="http://schemas.microsoft.com/office/drawing/2014/main" id="{6F6CE5F3-FA29-6CD3-FC48-83AFAEA35074}"/>
              </a:ext>
            </a:extLst>
          </p:cNvPr>
          <p:cNvSpPr/>
          <p:nvPr/>
        </p:nvSpPr>
        <p:spPr>
          <a:xfrm>
            <a:off x="5011014" y="19661"/>
            <a:ext cx="3059885" cy="6858000"/>
          </a:xfrm>
          <a:custGeom>
            <a:avLst/>
            <a:gdLst>
              <a:gd name="connsiteX0" fmla="*/ 0 w 6117717"/>
              <a:gd name="connsiteY0" fmla="*/ 6858000 h 6858000"/>
              <a:gd name="connsiteX1" fmla="*/ 3058859 w 6117717"/>
              <a:gd name="connsiteY1" fmla="*/ 0 h 6858000"/>
              <a:gd name="connsiteX2" fmla="*/ 6117717 w 6117717"/>
              <a:gd name="connsiteY2" fmla="*/ 6858000 h 6858000"/>
              <a:gd name="connsiteX3" fmla="*/ 0 w 6117717"/>
              <a:gd name="connsiteY3" fmla="*/ 6858000 h 6858000"/>
              <a:gd name="connsiteX0" fmla="*/ 0 w 3059885"/>
              <a:gd name="connsiteY0" fmla="*/ 6848168 h 6858000"/>
              <a:gd name="connsiteX1" fmla="*/ 1027 w 3059885"/>
              <a:gd name="connsiteY1" fmla="*/ 0 h 6858000"/>
              <a:gd name="connsiteX2" fmla="*/ 3059885 w 3059885"/>
              <a:gd name="connsiteY2" fmla="*/ 6858000 h 6858000"/>
              <a:gd name="connsiteX3" fmla="*/ 0 w 3059885"/>
              <a:gd name="connsiteY3" fmla="*/ 68481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885" h="6858000">
                <a:moveTo>
                  <a:pt x="0" y="6848168"/>
                </a:moveTo>
                <a:cubicBezTo>
                  <a:pt x="342" y="4565445"/>
                  <a:pt x="685" y="2282723"/>
                  <a:pt x="1027" y="0"/>
                </a:cubicBezTo>
                <a:lnTo>
                  <a:pt x="3059885" y="6858000"/>
                </a:lnTo>
                <a:lnTo>
                  <a:pt x="0" y="6848168"/>
                </a:lnTo>
                <a:close/>
              </a:path>
            </a:pathLst>
          </a:custGeom>
          <a:solidFill>
            <a:srgbClr val="5600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523DEAD-663D-4869-BE14-3FE6E65F8A15}"/>
              </a:ext>
            </a:extLst>
          </p:cNvPr>
          <p:cNvSpPr txBox="1"/>
          <p:nvPr/>
        </p:nvSpPr>
        <p:spPr>
          <a:xfrm>
            <a:off x="412957" y="3234809"/>
            <a:ext cx="44677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Olympic</a:t>
            </a:r>
            <a:b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40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Movement</a:t>
            </a: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D9E811EB-E084-5113-4BAA-407382D5D1DD}"/>
              </a:ext>
            </a:extLst>
          </p:cNvPr>
          <p:cNvSpPr/>
          <p:nvPr/>
        </p:nvSpPr>
        <p:spPr>
          <a:xfrm>
            <a:off x="-19666" y="2345850"/>
            <a:ext cx="4109885" cy="647210"/>
          </a:xfrm>
          <a:custGeom>
            <a:avLst/>
            <a:gdLst>
              <a:gd name="connsiteX0" fmla="*/ 0 w 3199023"/>
              <a:gd name="connsiteY0" fmla="*/ 0 h 835742"/>
              <a:gd name="connsiteX1" fmla="*/ 3199023 w 3199023"/>
              <a:gd name="connsiteY1" fmla="*/ 0 h 835742"/>
              <a:gd name="connsiteX2" fmla="*/ 3199023 w 3199023"/>
              <a:gd name="connsiteY2" fmla="*/ 835742 h 835742"/>
              <a:gd name="connsiteX3" fmla="*/ 0 w 3199023"/>
              <a:gd name="connsiteY3" fmla="*/ 835742 h 835742"/>
              <a:gd name="connsiteX4" fmla="*/ 0 w 3199023"/>
              <a:gd name="connsiteY4" fmla="*/ 0 h 835742"/>
              <a:gd name="connsiteX0" fmla="*/ 0 w 4437887"/>
              <a:gd name="connsiteY0" fmla="*/ 0 h 835742"/>
              <a:gd name="connsiteX1" fmla="*/ 4437887 w 4437887"/>
              <a:gd name="connsiteY1" fmla="*/ 0 h 835742"/>
              <a:gd name="connsiteX2" fmla="*/ 3199023 w 4437887"/>
              <a:gd name="connsiteY2" fmla="*/ 835742 h 835742"/>
              <a:gd name="connsiteX3" fmla="*/ 0 w 4437887"/>
              <a:gd name="connsiteY3" fmla="*/ 835742 h 835742"/>
              <a:gd name="connsiteX4" fmla="*/ 0 w 4437887"/>
              <a:gd name="connsiteY4" fmla="*/ 0 h 835742"/>
              <a:gd name="connsiteX0" fmla="*/ 0 w 4437887"/>
              <a:gd name="connsiteY0" fmla="*/ 0 h 835742"/>
              <a:gd name="connsiteX1" fmla="*/ 4437887 w 4437887"/>
              <a:gd name="connsiteY1" fmla="*/ 0 h 835742"/>
              <a:gd name="connsiteX2" fmla="*/ 3484159 w 4437887"/>
              <a:gd name="connsiteY2" fmla="*/ 501445 h 835742"/>
              <a:gd name="connsiteX3" fmla="*/ 0 w 4437887"/>
              <a:gd name="connsiteY3" fmla="*/ 835742 h 835742"/>
              <a:gd name="connsiteX4" fmla="*/ 0 w 4437887"/>
              <a:gd name="connsiteY4" fmla="*/ 0 h 835742"/>
              <a:gd name="connsiteX0" fmla="*/ 0 w 4437887"/>
              <a:gd name="connsiteY0" fmla="*/ 0 h 570271"/>
              <a:gd name="connsiteX1" fmla="*/ 4437887 w 4437887"/>
              <a:gd name="connsiteY1" fmla="*/ 0 h 570271"/>
              <a:gd name="connsiteX2" fmla="*/ 3484159 w 4437887"/>
              <a:gd name="connsiteY2" fmla="*/ 501445 h 570271"/>
              <a:gd name="connsiteX3" fmla="*/ 0 w 4437887"/>
              <a:gd name="connsiteY3" fmla="*/ 570271 h 570271"/>
              <a:gd name="connsiteX4" fmla="*/ 0 w 4437887"/>
              <a:gd name="connsiteY4" fmla="*/ 0 h 570271"/>
              <a:gd name="connsiteX0" fmla="*/ 49161 w 4487048"/>
              <a:gd name="connsiteY0" fmla="*/ 0 h 501445"/>
              <a:gd name="connsiteX1" fmla="*/ 4487048 w 4487048"/>
              <a:gd name="connsiteY1" fmla="*/ 0 h 501445"/>
              <a:gd name="connsiteX2" fmla="*/ 3533320 w 4487048"/>
              <a:gd name="connsiteY2" fmla="*/ 501445 h 501445"/>
              <a:gd name="connsiteX3" fmla="*/ 0 w 4487048"/>
              <a:gd name="connsiteY3" fmla="*/ 481781 h 501445"/>
              <a:gd name="connsiteX4" fmla="*/ 49161 w 4487048"/>
              <a:gd name="connsiteY4" fmla="*/ 0 h 501445"/>
              <a:gd name="connsiteX0" fmla="*/ 39328 w 4477215"/>
              <a:gd name="connsiteY0" fmla="*/ 0 h 530942"/>
              <a:gd name="connsiteX1" fmla="*/ 4477215 w 4477215"/>
              <a:gd name="connsiteY1" fmla="*/ 0 h 530942"/>
              <a:gd name="connsiteX2" fmla="*/ 3523487 w 4477215"/>
              <a:gd name="connsiteY2" fmla="*/ 501445 h 530942"/>
              <a:gd name="connsiteX3" fmla="*/ 0 w 4477215"/>
              <a:gd name="connsiteY3" fmla="*/ 530942 h 530942"/>
              <a:gd name="connsiteX4" fmla="*/ 39328 w 4477215"/>
              <a:gd name="connsiteY4" fmla="*/ 0 h 530942"/>
              <a:gd name="connsiteX0" fmla="*/ 39328 w 4477215"/>
              <a:gd name="connsiteY0" fmla="*/ 0 h 530942"/>
              <a:gd name="connsiteX1" fmla="*/ 4477215 w 4477215"/>
              <a:gd name="connsiteY1" fmla="*/ 0 h 530942"/>
              <a:gd name="connsiteX2" fmla="*/ 4221578 w 4477215"/>
              <a:gd name="connsiteY2" fmla="*/ 491613 h 530942"/>
              <a:gd name="connsiteX3" fmla="*/ 0 w 4477215"/>
              <a:gd name="connsiteY3" fmla="*/ 530942 h 530942"/>
              <a:gd name="connsiteX4" fmla="*/ 39328 w 4477215"/>
              <a:gd name="connsiteY4" fmla="*/ 0 h 530942"/>
              <a:gd name="connsiteX0" fmla="*/ 58992 w 4496879"/>
              <a:gd name="connsiteY0" fmla="*/ 0 h 491613"/>
              <a:gd name="connsiteX1" fmla="*/ 4496879 w 4496879"/>
              <a:gd name="connsiteY1" fmla="*/ 0 h 491613"/>
              <a:gd name="connsiteX2" fmla="*/ 4241242 w 4496879"/>
              <a:gd name="connsiteY2" fmla="*/ 491613 h 491613"/>
              <a:gd name="connsiteX3" fmla="*/ 0 w 4496879"/>
              <a:gd name="connsiteY3" fmla="*/ 452284 h 491613"/>
              <a:gd name="connsiteX4" fmla="*/ 58992 w 4496879"/>
              <a:gd name="connsiteY4" fmla="*/ 0 h 491613"/>
              <a:gd name="connsiteX0" fmla="*/ 68824 w 4506711"/>
              <a:gd name="connsiteY0" fmla="*/ 0 h 491613"/>
              <a:gd name="connsiteX1" fmla="*/ 4506711 w 4506711"/>
              <a:gd name="connsiteY1" fmla="*/ 0 h 491613"/>
              <a:gd name="connsiteX2" fmla="*/ 4251074 w 4506711"/>
              <a:gd name="connsiteY2" fmla="*/ 491613 h 491613"/>
              <a:gd name="connsiteX3" fmla="*/ 0 w 4506711"/>
              <a:gd name="connsiteY3" fmla="*/ 481781 h 491613"/>
              <a:gd name="connsiteX4" fmla="*/ 68824 w 4506711"/>
              <a:gd name="connsiteY4" fmla="*/ 0 h 491613"/>
              <a:gd name="connsiteX0" fmla="*/ 1071556 w 4506711"/>
              <a:gd name="connsiteY0" fmla="*/ 0 h 506703"/>
              <a:gd name="connsiteX1" fmla="*/ 4506711 w 4506711"/>
              <a:gd name="connsiteY1" fmla="*/ 15090 h 506703"/>
              <a:gd name="connsiteX2" fmla="*/ 4251074 w 4506711"/>
              <a:gd name="connsiteY2" fmla="*/ 506703 h 506703"/>
              <a:gd name="connsiteX3" fmla="*/ 0 w 4506711"/>
              <a:gd name="connsiteY3" fmla="*/ 496871 h 506703"/>
              <a:gd name="connsiteX4" fmla="*/ 1071556 w 4506711"/>
              <a:gd name="connsiteY4" fmla="*/ 0 h 506703"/>
              <a:gd name="connsiteX0" fmla="*/ 85964 w 3521119"/>
              <a:gd name="connsiteY0" fmla="*/ 0 h 506703"/>
              <a:gd name="connsiteX1" fmla="*/ 3521119 w 3521119"/>
              <a:gd name="connsiteY1" fmla="*/ 15090 h 506703"/>
              <a:gd name="connsiteX2" fmla="*/ 3265482 w 3521119"/>
              <a:gd name="connsiteY2" fmla="*/ 506703 h 506703"/>
              <a:gd name="connsiteX3" fmla="*/ 0 w 3521119"/>
              <a:gd name="connsiteY3" fmla="*/ 496871 h 506703"/>
              <a:gd name="connsiteX4" fmla="*/ 85964 w 3521119"/>
              <a:gd name="connsiteY4" fmla="*/ 0 h 506703"/>
              <a:gd name="connsiteX0" fmla="*/ 43112 w 3521119"/>
              <a:gd name="connsiteY0" fmla="*/ 0 h 559515"/>
              <a:gd name="connsiteX1" fmla="*/ 3521119 w 3521119"/>
              <a:gd name="connsiteY1" fmla="*/ 67902 h 559515"/>
              <a:gd name="connsiteX2" fmla="*/ 3265482 w 3521119"/>
              <a:gd name="connsiteY2" fmla="*/ 559515 h 559515"/>
              <a:gd name="connsiteX3" fmla="*/ 0 w 3521119"/>
              <a:gd name="connsiteY3" fmla="*/ 549683 h 559515"/>
              <a:gd name="connsiteX4" fmla="*/ 43112 w 3521119"/>
              <a:gd name="connsiteY4" fmla="*/ 0 h 559515"/>
              <a:gd name="connsiteX0" fmla="*/ 32042 w 3521119"/>
              <a:gd name="connsiteY0" fmla="*/ 19804 h 491613"/>
              <a:gd name="connsiteX1" fmla="*/ 3521119 w 3521119"/>
              <a:gd name="connsiteY1" fmla="*/ 0 h 491613"/>
              <a:gd name="connsiteX2" fmla="*/ 3265482 w 3521119"/>
              <a:gd name="connsiteY2" fmla="*/ 491613 h 491613"/>
              <a:gd name="connsiteX3" fmla="*/ 0 w 3521119"/>
              <a:gd name="connsiteY3" fmla="*/ 481781 h 491613"/>
              <a:gd name="connsiteX4" fmla="*/ 32042 w 3521119"/>
              <a:gd name="connsiteY4" fmla="*/ 19804 h 491613"/>
              <a:gd name="connsiteX0" fmla="*/ 28352 w 3521119"/>
              <a:gd name="connsiteY0" fmla="*/ 6810 h 491613"/>
              <a:gd name="connsiteX1" fmla="*/ 3521119 w 3521119"/>
              <a:gd name="connsiteY1" fmla="*/ 0 h 491613"/>
              <a:gd name="connsiteX2" fmla="*/ 3265482 w 3521119"/>
              <a:gd name="connsiteY2" fmla="*/ 491613 h 491613"/>
              <a:gd name="connsiteX3" fmla="*/ 0 w 3521119"/>
              <a:gd name="connsiteY3" fmla="*/ 481781 h 491613"/>
              <a:gd name="connsiteX4" fmla="*/ 28352 w 3521119"/>
              <a:gd name="connsiteY4" fmla="*/ 6810 h 491613"/>
              <a:gd name="connsiteX0" fmla="*/ 28352 w 3521119"/>
              <a:gd name="connsiteY0" fmla="*/ 0 h 494548"/>
              <a:gd name="connsiteX1" fmla="*/ 3521119 w 3521119"/>
              <a:gd name="connsiteY1" fmla="*/ 2935 h 494548"/>
              <a:gd name="connsiteX2" fmla="*/ 3265482 w 3521119"/>
              <a:gd name="connsiteY2" fmla="*/ 494548 h 494548"/>
              <a:gd name="connsiteX3" fmla="*/ 0 w 3521119"/>
              <a:gd name="connsiteY3" fmla="*/ 484716 h 494548"/>
              <a:gd name="connsiteX4" fmla="*/ 28352 w 3521119"/>
              <a:gd name="connsiteY4" fmla="*/ 0 h 494548"/>
              <a:gd name="connsiteX0" fmla="*/ 0 w 3492767"/>
              <a:gd name="connsiteY0" fmla="*/ 0 h 497709"/>
              <a:gd name="connsiteX1" fmla="*/ 3492767 w 3492767"/>
              <a:gd name="connsiteY1" fmla="*/ 2935 h 497709"/>
              <a:gd name="connsiteX2" fmla="*/ 3237130 w 3492767"/>
              <a:gd name="connsiteY2" fmla="*/ 494548 h 497709"/>
              <a:gd name="connsiteX3" fmla="*/ 8548 w 3492767"/>
              <a:gd name="connsiteY3" fmla="*/ 497709 h 497709"/>
              <a:gd name="connsiteX4" fmla="*/ 0 w 3492767"/>
              <a:gd name="connsiteY4" fmla="*/ 0 h 497709"/>
              <a:gd name="connsiteX0" fmla="*/ 6212 w 3498979"/>
              <a:gd name="connsiteY0" fmla="*/ 0 h 494548"/>
              <a:gd name="connsiteX1" fmla="*/ 3498979 w 3498979"/>
              <a:gd name="connsiteY1" fmla="*/ 2935 h 494548"/>
              <a:gd name="connsiteX2" fmla="*/ 3243342 w 3498979"/>
              <a:gd name="connsiteY2" fmla="*/ 494548 h 494548"/>
              <a:gd name="connsiteX3" fmla="*/ 0 w 3498979"/>
              <a:gd name="connsiteY3" fmla="*/ 481468 h 494548"/>
              <a:gd name="connsiteX4" fmla="*/ 6212 w 3498979"/>
              <a:gd name="connsiteY4" fmla="*/ 0 h 494548"/>
              <a:gd name="connsiteX0" fmla="*/ 6212 w 3498979"/>
              <a:gd name="connsiteY0" fmla="*/ 0 h 494548"/>
              <a:gd name="connsiteX1" fmla="*/ 3498979 w 3498979"/>
              <a:gd name="connsiteY1" fmla="*/ 2935 h 494548"/>
              <a:gd name="connsiteX2" fmla="*/ 3243342 w 3498979"/>
              <a:gd name="connsiteY2" fmla="*/ 494548 h 494548"/>
              <a:gd name="connsiteX3" fmla="*/ 0 w 3498979"/>
              <a:gd name="connsiteY3" fmla="*/ 494461 h 494548"/>
              <a:gd name="connsiteX4" fmla="*/ 6212 w 3498979"/>
              <a:gd name="connsiteY4" fmla="*/ 0 h 494548"/>
              <a:gd name="connsiteX0" fmla="*/ 229 w 3507755"/>
              <a:gd name="connsiteY0" fmla="*/ 0 h 494548"/>
              <a:gd name="connsiteX1" fmla="*/ 3507755 w 3507755"/>
              <a:gd name="connsiteY1" fmla="*/ 2935 h 494548"/>
              <a:gd name="connsiteX2" fmla="*/ 3252118 w 3507755"/>
              <a:gd name="connsiteY2" fmla="*/ 494548 h 494548"/>
              <a:gd name="connsiteX3" fmla="*/ 8776 w 3507755"/>
              <a:gd name="connsiteY3" fmla="*/ 494461 h 494548"/>
              <a:gd name="connsiteX4" fmla="*/ 229 w 3507755"/>
              <a:gd name="connsiteY4" fmla="*/ 0 h 494548"/>
              <a:gd name="connsiteX0" fmla="*/ 312 w 3504148"/>
              <a:gd name="connsiteY0" fmla="*/ 0 h 497796"/>
              <a:gd name="connsiteX1" fmla="*/ 3504148 w 3504148"/>
              <a:gd name="connsiteY1" fmla="*/ 6183 h 497796"/>
              <a:gd name="connsiteX2" fmla="*/ 3248511 w 3504148"/>
              <a:gd name="connsiteY2" fmla="*/ 497796 h 497796"/>
              <a:gd name="connsiteX3" fmla="*/ 5169 w 3504148"/>
              <a:gd name="connsiteY3" fmla="*/ 497709 h 497796"/>
              <a:gd name="connsiteX4" fmla="*/ 312 w 3504148"/>
              <a:gd name="connsiteY4" fmla="*/ 0 h 497796"/>
              <a:gd name="connsiteX0" fmla="*/ 312 w 3504148"/>
              <a:gd name="connsiteY0" fmla="*/ 3562 h 491613"/>
              <a:gd name="connsiteX1" fmla="*/ 3504148 w 3504148"/>
              <a:gd name="connsiteY1" fmla="*/ 0 h 491613"/>
              <a:gd name="connsiteX2" fmla="*/ 3248511 w 3504148"/>
              <a:gd name="connsiteY2" fmla="*/ 491613 h 491613"/>
              <a:gd name="connsiteX3" fmla="*/ 5169 w 3504148"/>
              <a:gd name="connsiteY3" fmla="*/ 491526 h 491613"/>
              <a:gd name="connsiteX4" fmla="*/ 312 w 3504148"/>
              <a:gd name="connsiteY4" fmla="*/ 3562 h 491613"/>
              <a:gd name="connsiteX0" fmla="*/ 6213 w 3498979"/>
              <a:gd name="connsiteY0" fmla="*/ 3562 h 491613"/>
              <a:gd name="connsiteX1" fmla="*/ 3498979 w 3498979"/>
              <a:gd name="connsiteY1" fmla="*/ 0 h 491613"/>
              <a:gd name="connsiteX2" fmla="*/ 3243342 w 3498979"/>
              <a:gd name="connsiteY2" fmla="*/ 491613 h 491613"/>
              <a:gd name="connsiteX3" fmla="*/ 0 w 3498979"/>
              <a:gd name="connsiteY3" fmla="*/ 491526 h 491613"/>
              <a:gd name="connsiteX4" fmla="*/ 6213 w 3498979"/>
              <a:gd name="connsiteY4" fmla="*/ 3562 h 491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8979" h="491613">
                <a:moveTo>
                  <a:pt x="6213" y="3562"/>
                </a:moveTo>
                <a:lnTo>
                  <a:pt x="3498979" y="0"/>
                </a:lnTo>
                <a:lnTo>
                  <a:pt x="3243342" y="491613"/>
                </a:lnTo>
                <a:lnTo>
                  <a:pt x="0" y="491526"/>
                </a:lnTo>
                <a:cubicBezTo>
                  <a:pt x="2071" y="331037"/>
                  <a:pt x="4142" y="164051"/>
                  <a:pt x="6213" y="3562"/>
                </a:cubicBezTo>
                <a:close/>
              </a:path>
            </a:pathLst>
          </a:custGeom>
          <a:solidFill>
            <a:srgbClr val="FFA31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56002A"/>
                </a:solidFill>
              </a:rPr>
              <a:t>COLLECTION AVAILABLE NOW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CB8226-02ED-B7B9-735A-0A3BF7438854}"/>
              </a:ext>
            </a:extLst>
          </p:cNvPr>
          <p:cNvSpPr txBox="1"/>
          <p:nvPr/>
        </p:nvSpPr>
        <p:spPr>
          <a:xfrm>
            <a:off x="444956" y="5461901"/>
            <a:ext cx="44677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multi-archive resource examining the history of the modern Olympic Games through primary sources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0012616-B45D-7D5B-9839-6E9C42260483}"/>
              </a:ext>
            </a:extLst>
          </p:cNvPr>
          <p:cNvSpPr txBox="1"/>
          <p:nvPr/>
        </p:nvSpPr>
        <p:spPr>
          <a:xfrm>
            <a:off x="444956" y="4558248"/>
            <a:ext cx="44677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A3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Sport, Global Politics and Identity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630E255-BDDE-DD51-875C-BD1BA61845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45443" y="4471008"/>
            <a:ext cx="2133600" cy="2133600"/>
          </a:xfrm>
          <a:prstGeom prst="rect">
            <a:avLst/>
          </a:prstGeom>
        </p:spPr>
      </p:pic>
      <p:pic>
        <p:nvPicPr>
          <p:cNvPr id="18" name="Picture 17" descr="The image features a vibrant gradient transitioning from red to yellow to orange.&#10;&#10;AI-generated content may be incorrect.">
            <a:extLst>
              <a:ext uri="{FF2B5EF4-FFF2-40B4-BE49-F238E27FC236}">
                <a16:creationId xmlns:a16="http://schemas.microsoft.com/office/drawing/2014/main" id="{C50A309B-249B-E12F-FCD0-ADD9E52B29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21" y="480547"/>
            <a:ext cx="2762864" cy="49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097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120</Words>
  <Application>Microsoft Office PowerPoint</Application>
  <PresentationFormat>Widescreen</PresentationFormat>
  <Paragraphs>18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Lucy Tutton</dc:creator>
  <cp:lastModifiedBy>Lucy Tutton</cp:lastModifiedBy>
  <cp:revision>2</cp:revision>
  <dcterms:created xsi:type="dcterms:W3CDTF">2025-11-21T15:53:52Z</dcterms:created>
  <dcterms:modified xsi:type="dcterms:W3CDTF">2026-06-05T13:38:03Z</dcterms:modified>
</cp:coreProperties>
</file>